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2" r:id="rId4"/>
  </p:sldMasterIdLst>
  <p:notesMasterIdLst>
    <p:notesMasterId r:id="rId71"/>
  </p:notesMasterIdLst>
  <p:sldIdLst>
    <p:sldId id="256" r:id="rId5"/>
    <p:sldId id="257" r:id="rId6"/>
    <p:sldId id="258" r:id="rId7"/>
    <p:sldId id="265" r:id="rId8"/>
    <p:sldId id="1870" r:id="rId9"/>
    <p:sldId id="615" r:id="rId10"/>
    <p:sldId id="542" r:id="rId11"/>
    <p:sldId id="613" r:id="rId12"/>
    <p:sldId id="608" r:id="rId13"/>
    <p:sldId id="612" r:id="rId14"/>
    <p:sldId id="614" r:id="rId15"/>
    <p:sldId id="620" r:id="rId16"/>
    <p:sldId id="619" r:id="rId17"/>
    <p:sldId id="618" r:id="rId18"/>
    <p:sldId id="691" r:id="rId19"/>
    <p:sldId id="643" r:id="rId20"/>
    <p:sldId id="638" r:id="rId21"/>
    <p:sldId id="639" r:id="rId22"/>
    <p:sldId id="640" r:id="rId23"/>
    <p:sldId id="641" r:id="rId24"/>
    <p:sldId id="662" r:id="rId25"/>
    <p:sldId id="642" r:id="rId26"/>
    <p:sldId id="647" r:id="rId27"/>
    <p:sldId id="646" r:id="rId28"/>
    <p:sldId id="658" r:id="rId29"/>
    <p:sldId id="634" r:id="rId30"/>
    <p:sldId id="651" r:id="rId31"/>
    <p:sldId id="698" r:id="rId32"/>
    <p:sldId id="697" r:id="rId33"/>
    <p:sldId id="696" r:id="rId34"/>
    <p:sldId id="695" r:id="rId35"/>
    <p:sldId id="694" r:id="rId36"/>
    <p:sldId id="672" r:id="rId37"/>
    <p:sldId id="702" r:id="rId38"/>
    <p:sldId id="701" r:id="rId39"/>
    <p:sldId id="700" r:id="rId40"/>
    <p:sldId id="699" r:id="rId41"/>
    <p:sldId id="679" r:id="rId42"/>
    <p:sldId id="1871" r:id="rId43"/>
    <p:sldId id="680" r:id="rId44"/>
    <p:sldId id="681" r:id="rId45"/>
    <p:sldId id="682" r:id="rId46"/>
    <p:sldId id="683" r:id="rId47"/>
    <p:sldId id="687" r:id="rId48"/>
    <p:sldId id="685" r:id="rId49"/>
    <p:sldId id="688" r:id="rId50"/>
    <p:sldId id="673" r:id="rId51"/>
    <p:sldId id="1874" r:id="rId52"/>
    <p:sldId id="674" r:id="rId53"/>
    <p:sldId id="655" r:id="rId54"/>
    <p:sldId id="656" r:id="rId55"/>
    <p:sldId id="1882" r:id="rId56"/>
    <p:sldId id="1879" r:id="rId57"/>
    <p:sldId id="1880" r:id="rId58"/>
    <p:sldId id="1881" r:id="rId59"/>
    <p:sldId id="671" r:id="rId60"/>
    <p:sldId id="1875" r:id="rId61"/>
    <p:sldId id="1876" r:id="rId62"/>
    <p:sldId id="678" r:id="rId63"/>
    <p:sldId id="1877" r:id="rId64"/>
    <p:sldId id="657" r:id="rId65"/>
    <p:sldId id="356" r:id="rId66"/>
    <p:sldId id="355" r:id="rId67"/>
    <p:sldId id="368" r:id="rId68"/>
    <p:sldId id="1869" r:id="rId69"/>
    <p:sldId id="565" r:id="rId7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pte Microsoft" initials="CM" lastIdx="8" clrIdx="0">
    <p:extLst>
      <p:ext uri="{19B8F6BF-5375-455C-9EA6-DF929625EA0E}">
        <p15:presenceInfo xmlns:p15="http://schemas.microsoft.com/office/powerpoint/2012/main" userId="a000d49bf1ac71b7" providerId="Windows Live"/>
      </p:ext>
    </p:extLst>
  </p:cmAuthor>
  <p:cmAuthor id="2" name="EZZINE, Hind" initials="EH" lastIdx="17" clrIdx="1">
    <p:extLst>
      <p:ext uri="{19B8F6BF-5375-455C-9EA6-DF929625EA0E}">
        <p15:presenceInfo xmlns:p15="http://schemas.microsoft.com/office/powerpoint/2012/main" userId="S::ezzineh@who.int::edcab00f-6318-46e5-a4a9-188b01ee222f" providerId="AD"/>
      </p:ext>
    </p:extLst>
  </p:cmAuthor>
  <p:cmAuthor id="3" name="GOMEZ, Paula" initials="GP" lastIdx="15" clrIdx="2">
    <p:extLst>
      <p:ext uri="{19B8F6BF-5375-455C-9EA6-DF929625EA0E}">
        <p15:presenceInfo xmlns:p15="http://schemas.microsoft.com/office/powerpoint/2012/main" userId="S::gomezp@who.int::c93cf399-3ed7-4230-9282-8831e3fe5a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1E1A"/>
    <a:srgbClr val="649E00"/>
    <a:srgbClr val="001F60"/>
    <a:srgbClr val="A1010D"/>
    <a:srgbClr val="729E03"/>
    <a:srgbClr val="A2010C"/>
    <a:srgbClr val="951D19"/>
    <a:srgbClr val="65A000"/>
    <a:srgbClr val="FEFEFE"/>
    <a:srgbClr val="9329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606E33-67A2-50E1-A5B6-D8D1E0FF6EBB}" v="65" dt="2024-11-08T16:28:56.71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102"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79" Type="http://schemas.microsoft.com/office/2018/10/relationships/authors" Target="author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9AC55F16-4C8F-BBC8-8B51-8C5A6C738218}"/>
    <pc:docChg chg="modSld">
      <pc:chgData name="EZZINE, Hind" userId="S::ezzineh@who.int::edcab00f-6318-46e5-a4a9-188b01ee222f" providerId="AD" clId="Web-{9AC55F16-4C8F-BBC8-8B51-8C5A6C738218}" dt="2024-08-03T23:07:13.928" v="29" actId="20577"/>
      <pc:docMkLst>
        <pc:docMk/>
      </pc:docMkLst>
      <pc:sldChg chg="modSp">
        <pc:chgData name="EZZINE, Hind" userId="S::ezzineh@who.int::edcab00f-6318-46e5-a4a9-188b01ee222f" providerId="AD" clId="Web-{9AC55F16-4C8F-BBC8-8B51-8C5A6C738218}" dt="2024-08-03T23:04:59.909" v="19" actId="1076"/>
        <pc:sldMkLst>
          <pc:docMk/>
          <pc:sldMk cId="1598634664" sldId="634"/>
        </pc:sldMkLst>
        <pc:spChg chg="mod">
          <ac:chgData name="EZZINE, Hind" userId="S::ezzineh@who.int::edcab00f-6318-46e5-a4a9-188b01ee222f" providerId="AD" clId="Web-{9AC55F16-4C8F-BBC8-8B51-8C5A6C738218}" dt="2024-08-03T23:04:59.909" v="19" actId="1076"/>
          <ac:spMkLst>
            <pc:docMk/>
            <pc:sldMk cId="1598634664" sldId="634"/>
            <ac:spMk id="6" creationId="{00000000-0000-0000-0000-000000000000}"/>
          </ac:spMkLst>
        </pc:spChg>
      </pc:sldChg>
      <pc:sldChg chg="modSp">
        <pc:chgData name="EZZINE, Hind" userId="S::ezzineh@who.int::edcab00f-6318-46e5-a4a9-188b01ee222f" providerId="AD" clId="Web-{9AC55F16-4C8F-BBC8-8B51-8C5A6C738218}" dt="2024-08-03T23:07:13.928" v="29" actId="20577"/>
        <pc:sldMkLst>
          <pc:docMk/>
          <pc:sldMk cId="405704295" sldId="673"/>
        </pc:sldMkLst>
        <pc:spChg chg="mod">
          <ac:chgData name="EZZINE, Hind" userId="S::ezzineh@who.int::edcab00f-6318-46e5-a4a9-188b01ee222f" providerId="AD" clId="Web-{9AC55F16-4C8F-BBC8-8B51-8C5A6C738218}" dt="2024-08-03T23:07:13.928" v="29" actId="20577"/>
          <ac:spMkLst>
            <pc:docMk/>
            <pc:sldMk cId="405704295" sldId="673"/>
            <ac:spMk id="2" creationId="{00000000-0000-0000-0000-000000000000}"/>
          </ac:spMkLst>
        </pc:spChg>
      </pc:sldChg>
      <pc:sldChg chg="modSp">
        <pc:chgData name="EZZINE, Hind" userId="S::ezzineh@who.int::edcab00f-6318-46e5-a4a9-188b01ee222f" providerId="AD" clId="Web-{9AC55F16-4C8F-BBC8-8B51-8C5A6C738218}" dt="2024-08-03T23:04:35.986" v="15" actId="20577"/>
        <pc:sldMkLst>
          <pc:docMk/>
          <pc:sldMk cId="3579827388" sldId="679"/>
        </pc:sldMkLst>
        <pc:spChg chg="mod">
          <ac:chgData name="EZZINE, Hind" userId="S::ezzineh@who.int::edcab00f-6318-46e5-a4a9-188b01ee222f" providerId="AD" clId="Web-{9AC55F16-4C8F-BBC8-8B51-8C5A6C738218}" dt="2024-08-03T23:04:35.986" v="15" actId="20577"/>
          <ac:spMkLst>
            <pc:docMk/>
            <pc:sldMk cId="3579827388" sldId="679"/>
            <ac:spMk id="2" creationId="{00000000-0000-0000-0000-000000000000}"/>
          </ac:spMkLst>
        </pc:spChg>
      </pc:sldChg>
    </pc:docChg>
  </pc:docChgLst>
  <pc:docChgLst>
    <pc:chgData name="EZZINE, Hind" userId="S::ezzineh@who.int::edcab00f-6318-46e5-a4a9-188b01ee222f" providerId="AD" clId="Web-{CBB44994-D22F-47FE-9B54-AEEFD7CE9440}"/>
    <pc:docChg chg="addSld delSld modSld addMainMaster modMainMaster">
      <pc:chgData name="EZZINE, Hind" userId="S::ezzineh@who.int::edcab00f-6318-46e5-a4a9-188b01ee222f" providerId="AD" clId="Web-{CBB44994-D22F-47FE-9B54-AEEFD7CE9440}" dt="2023-03-02T10:24:54.568" v="141" actId="20577"/>
      <pc:docMkLst>
        <pc:docMk/>
      </pc:docMkLst>
      <pc:sldChg chg="addSp delSp modSp add del">
        <pc:chgData name="EZZINE, Hind" userId="S::ezzineh@who.int::edcab00f-6318-46e5-a4a9-188b01ee222f" providerId="AD" clId="Web-{CBB44994-D22F-47FE-9B54-AEEFD7CE9440}" dt="2023-03-02T10:12:37.385" v="122"/>
        <pc:sldMkLst>
          <pc:docMk/>
          <pc:sldMk cId="1316686924" sldId="690"/>
        </pc:sldMkLst>
        <pc:spChg chg="del mod">
          <ac:chgData name="EZZINE, Hind" userId="S::ezzineh@who.int::edcab00f-6318-46e5-a4a9-188b01ee222f" providerId="AD" clId="Web-{CBB44994-D22F-47FE-9B54-AEEFD7CE9440}" dt="2023-03-02T10:08:42.595" v="32"/>
          <ac:spMkLst>
            <pc:docMk/>
            <pc:sldMk cId="1316686924" sldId="690"/>
            <ac:spMk id="3" creationId="{00000000-0000-0000-0000-000000000000}"/>
          </ac:spMkLst>
        </pc:spChg>
        <pc:spChg chg="del mod">
          <ac:chgData name="EZZINE, Hind" userId="S::ezzineh@who.int::edcab00f-6318-46e5-a4a9-188b01ee222f" providerId="AD" clId="Web-{CBB44994-D22F-47FE-9B54-AEEFD7CE9440}" dt="2023-03-02T10:12:26.775" v="119"/>
          <ac:spMkLst>
            <pc:docMk/>
            <pc:sldMk cId="1316686924" sldId="690"/>
            <ac:spMk id="4" creationId="{4777F287-042C-495F-88F5-7DD3D6F287E9}"/>
          </ac:spMkLst>
        </pc:spChg>
        <pc:spChg chg="del mod">
          <ac:chgData name="EZZINE, Hind" userId="S::ezzineh@who.int::edcab00f-6318-46e5-a4a9-188b01ee222f" providerId="AD" clId="Web-{CBB44994-D22F-47FE-9B54-AEEFD7CE9440}" dt="2023-03-02T10:09:45.019" v="50"/>
          <ac:spMkLst>
            <pc:docMk/>
            <pc:sldMk cId="1316686924" sldId="690"/>
            <ac:spMk id="5" creationId="{AA76CD79-2178-4292-B481-06ABAC377944}"/>
          </ac:spMkLst>
        </pc:spChg>
        <pc:spChg chg="del mod">
          <ac:chgData name="EZZINE, Hind" userId="S::ezzineh@who.int::edcab00f-6318-46e5-a4a9-188b01ee222f" providerId="AD" clId="Web-{CBB44994-D22F-47FE-9B54-AEEFD7CE9440}" dt="2023-03-02T10:10:14.895" v="57"/>
          <ac:spMkLst>
            <pc:docMk/>
            <pc:sldMk cId="1316686924" sldId="690"/>
            <ac:spMk id="6" creationId="{7E4780F7-067D-452A-AAEE-254ED3D31CB9}"/>
          </ac:spMkLst>
        </pc:spChg>
        <pc:spChg chg="del mod">
          <ac:chgData name="EZZINE, Hind" userId="S::ezzineh@who.int::edcab00f-6318-46e5-a4a9-188b01ee222f" providerId="AD" clId="Web-{CBB44994-D22F-47FE-9B54-AEEFD7CE9440}" dt="2023-03-02T10:10:14.880" v="56"/>
          <ac:spMkLst>
            <pc:docMk/>
            <pc:sldMk cId="1316686924" sldId="690"/>
            <ac:spMk id="7" creationId="{50CD3C7A-7D9A-41EF-8817-AD130FD706D7}"/>
          </ac:spMkLst>
        </pc:spChg>
        <pc:spChg chg="mod">
          <ac:chgData name="EZZINE, Hind" userId="S::ezzineh@who.int::edcab00f-6318-46e5-a4a9-188b01ee222f" providerId="AD" clId="Web-{CBB44994-D22F-47FE-9B54-AEEFD7CE9440}" dt="2023-03-02T10:10:03.364" v="54" actId="20577"/>
          <ac:spMkLst>
            <pc:docMk/>
            <pc:sldMk cId="1316686924" sldId="690"/>
            <ac:spMk id="8" creationId="{694EEF3A-1435-4E1D-86A1-23C202EF55A6}"/>
          </ac:spMkLst>
        </pc:spChg>
        <pc:spChg chg="mod">
          <ac:chgData name="EZZINE, Hind" userId="S::ezzineh@who.int::edcab00f-6318-46e5-a4a9-188b01ee222f" providerId="AD" clId="Web-{CBB44994-D22F-47FE-9B54-AEEFD7CE9440}" dt="2023-03-02T10:10:47.381" v="69" actId="20577"/>
          <ac:spMkLst>
            <pc:docMk/>
            <pc:sldMk cId="1316686924" sldId="690"/>
            <ac:spMk id="9" creationId="{F2316471-A04E-4259-A240-0A92E5C40240}"/>
          </ac:spMkLst>
        </pc:spChg>
        <pc:spChg chg="mod">
          <ac:chgData name="EZZINE, Hind" userId="S::ezzineh@who.int::edcab00f-6318-46e5-a4a9-188b01ee222f" providerId="AD" clId="Web-{CBB44994-D22F-47FE-9B54-AEEFD7CE9440}" dt="2023-03-02T10:11:05.319" v="78" actId="20577"/>
          <ac:spMkLst>
            <pc:docMk/>
            <pc:sldMk cId="1316686924" sldId="690"/>
            <ac:spMk id="10" creationId="{1254F02F-C2C7-427A-B96A-5408E11E1FFE}"/>
          </ac:spMkLst>
        </pc:spChg>
        <pc:spChg chg="mod">
          <ac:chgData name="EZZINE, Hind" userId="S::ezzineh@who.int::edcab00f-6318-46e5-a4a9-188b01ee222f" providerId="AD" clId="Web-{CBB44994-D22F-47FE-9B54-AEEFD7CE9440}" dt="2023-03-02T10:11:39.008" v="85" actId="20577"/>
          <ac:spMkLst>
            <pc:docMk/>
            <pc:sldMk cId="1316686924" sldId="690"/>
            <ac:spMk id="11" creationId="{75DA48E2-A9FB-4A1D-8FAF-17809257F7D1}"/>
          </ac:spMkLst>
        </pc:spChg>
        <pc:spChg chg="del mod">
          <ac:chgData name="EZZINE, Hind" userId="S::ezzineh@who.int::edcab00f-6318-46e5-a4a9-188b01ee222f" providerId="AD" clId="Web-{CBB44994-D22F-47FE-9B54-AEEFD7CE9440}" dt="2023-03-02T10:07:48.687" v="17"/>
          <ac:spMkLst>
            <pc:docMk/>
            <pc:sldMk cId="1316686924" sldId="690"/>
            <ac:spMk id="12" creationId="{F5B176D6-EE90-4F6E-A034-C8C7045751DC}"/>
          </ac:spMkLst>
        </pc:spChg>
        <pc:spChg chg="del mod">
          <ac:chgData name="EZZINE, Hind" userId="S::ezzineh@who.int::edcab00f-6318-46e5-a4a9-188b01ee222f" providerId="AD" clId="Web-{CBB44994-D22F-47FE-9B54-AEEFD7CE9440}" dt="2023-03-02T10:10:25.255" v="59"/>
          <ac:spMkLst>
            <pc:docMk/>
            <pc:sldMk cId="1316686924" sldId="690"/>
            <ac:spMk id="13" creationId="{A99393A7-91F0-403D-9D7F-BD8225B0F3AE}"/>
          </ac:spMkLst>
        </pc:spChg>
        <pc:spChg chg="del mod">
          <ac:chgData name="EZZINE, Hind" userId="S::ezzineh@who.int::edcab00f-6318-46e5-a4a9-188b01ee222f" providerId="AD" clId="Web-{CBB44994-D22F-47FE-9B54-AEEFD7CE9440}" dt="2023-03-02T10:10:20.802" v="58"/>
          <ac:spMkLst>
            <pc:docMk/>
            <pc:sldMk cId="1316686924" sldId="690"/>
            <ac:spMk id="14" creationId="{D1E3E8BC-310E-483A-A18D-9DBFB8778930}"/>
          </ac:spMkLst>
        </pc:spChg>
        <pc:spChg chg="mod">
          <ac:chgData name="EZZINE, Hind" userId="S::ezzineh@who.int::edcab00f-6318-46e5-a4a9-188b01ee222f" providerId="AD" clId="Web-{CBB44994-D22F-47FE-9B54-AEEFD7CE9440}" dt="2023-03-02T10:10:38.021" v="66" actId="20577"/>
          <ac:spMkLst>
            <pc:docMk/>
            <pc:sldMk cId="1316686924" sldId="690"/>
            <ac:spMk id="15" creationId="{EA8AF1D4-AEB3-4C66-ABE1-16C345E039AA}"/>
          </ac:spMkLst>
        </pc:spChg>
        <pc:spChg chg="mod">
          <ac:chgData name="EZZINE, Hind" userId="S::ezzineh@who.int::edcab00f-6318-46e5-a4a9-188b01ee222f" providerId="AD" clId="Web-{CBB44994-D22F-47FE-9B54-AEEFD7CE9440}" dt="2023-03-02T10:10:55.397" v="74" actId="20577"/>
          <ac:spMkLst>
            <pc:docMk/>
            <pc:sldMk cId="1316686924" sldId="690"/>
            <ac:spMk id="16" creationId="{BAE4C9A1-4E4F-41A4-A08F-0F43488F5830}"/>
          </ac:spMkLst>
        </pc:spChg>
        <pc:spChg chg="mod">
          <ac:chgData name="EZZINE, Hind" userId="S::ezzineh@who.int::edcab00f-6318-46e5-a4a9-188b01ee222f" providerId="AD" clId="Web-{CBB44994-D22F-47FE-9B54-AEEFD7CE9440}" dt="2023-03-02T10:11:11.788" v="83" actId="20577"/>
          <ac:spMkLst>
            <pc:docMk/>
            <pc:sldMk cId="1316686924" sldId="690"/>
            <ac:spMk id="17" creationId="{C40E1D0D-12EA-44C4-93BC-4BEB154F9163}"/>
          </ac:spMkLst>
        </pc:spChg>
        <pc:spChg chg="add del mod">
          <ac:chgData name="EZZINE, Hind" userId="S::ezzineh@who.int::edcab00f-6318-46e5-a4a9-188b01ee222f" providerId="AD" clId="Web-{CBB44994-D22F-47FE-9B54-AEEFD7CE9440}" dt="2023-03-02T10:09:16.424" v="37"/>
          <ac:spMkLst>
            <pc:docMk/>
            <pc:sldMk cId="1316686924" sldId="690"/>
            <ac:spMk id="19" creationId="{DD3D3AAB-7EA9-4AA9-010D-673BCD327E5B}"/>
          </ac:spMkLst>
        </pc:spChg>
      </pc:sldChg>
      <pc:sldChg chg="addSp delSp modSp add replId">
        <pc:chgData name="EZZINE, Hind" userId="S::ezzineh@who.int::edcab00f-6318-46e5-a4a9-188b01ee222f" providerId="AD" clId="Web-{CBB44994-D22F-47FE-9B54-AEEFD7CE9440}" dt="2023-03-02T10:24:54.568" v="141" actId="20577"/>
        <pc:sldMkLst>
          <pc:docMk/>
          <pc:sldMk cId="2181066312" sldId="691"/>
        </pc:sldMkLst>
        <pc:spChg chg="add mod">
          <ac:chgData name="EZZINE, Hind" userId="S::ezzineh@who.int::edcab00f-6318-46e5-a4a9-188b01ee222f" providerId="AD" clId="Web-{CBB44994-D22F-47FE-9B54-AEEFD7CE9440}" dt="2023-03-02T10:24:54.568" v="141" actId="20577"/>
          <ac:spMkLst>
            <pc:docMk/>
            <pc:sldMk cId="2181066312" sldId="691"/>
            <ac:spMk id="2" creationId="{5EC1B66F-3B96-648A-C946-30645C2E6D6B}"/>
          </ac:spMkLst>
        </pc:spChg>
        <pc:spChg chg="del mod">
          <ac:chgData name="EZZINE, Hind" userId="S::ezzineh@who.int::edcab00f-6318-46e5-a4a9-188b01ee222f" providerId="AD" clId="Web-{CBB44994-D22F-47FE-9B54-AEEFD7CE9440}" dt="2023-03-02T10:07:15.342" v="3"/>
          <ac:spMkLst>
            <pc:docMk/>
            <pc:sldMk cId="2181066312" sldId="691"/>
            <ac:spMk id="3" creationId="{84F77245-A9EC-4775-993D-835DEC7150B2}"/>
          </ac:spMkLst>
        </pc:spChg>
        <pc:spChg chg="mod">
          <ac:chgData name="EZZINE, Hind" userId="S::ezzineh@who.int::edcab00f-6318-46e5-a4a9-188b01ee222f" providerId="AD" clId="Web-{CBB44994-D22F-47FE-9B54-AEEFD7CE9440}" dt="2023-03-02T10:12:46.729" v="124" actId="1076"/>
          <ac:spMkLst>
            <pc:docMk/>
            <pc:sldMk cId="2181066312" sldId="691"/>
            <ac:spMk id="5" creationId="{00000000-0000-0000-0000-000000000000}"/>
          </ac:spMkLst>
        </pc:spChg>
        <pc:spChg chg="del">
          <ac:chgData name="EZZINE, Hind" userId="S::ezzineh@who.int::edcab00f-6318-46e5-a4a9-188b01ee222f" providerId="AD" clId="Web-{CBB44994-D22F-47FE-9B54-AEEFD7CE9440}" dt="2023-03-02T10:07:19.170" v="4"/>
          <ac:spMkLst>
            <pc:docMk/>
            <pc:sldMk cId="2181066312" sldId="691"/>
            <ac:spMk id="6" creationId="{A0AB5C58-71F8-4D1F-8076-5EED25E50407}"/>
          </ac:spMkLst>
        </pc:spChg>
        <pc:spChg chg="del">
          <ac:chgData name="EZZINE, Hind" userId="S::ezzineh@who.int::edcab00f-6318-46e5-a4a9-188b01ee222f" providerId="AD" clId="Web-{CBB44994-D22F-47FE-9B54-AEEFD7CE9440}" dt="2023-03-02T10:07:21.280" v="5"/>
          <ac:spMkLst>
            <pc:docMk/>
            <pc:sldMk cId="2181066312" sldId="691"/>
            <ac:spMk id="7" creationId="{C3CB77A9-D3E5-42F2-8770-A36AD6FCD52C}"/>
          </ac:spMkLst>
        </pc:spChg>
        <pc:spChg chg="del">
          <ac:chgData name="EZZINE, Hind" userId="S::ezzineh@who.int::edcab00f-6318-46e5-a4a9-188b01ee222f" providerId="AD" clId="Web-{CBB44994-D22F-47FE-9B54-AEEFD7CE9440}" dt="2023-03-02T10:07:26.342" v="8"/>
          <ac:spMkLst>
            <pc:docMk/>
            <pc:sldMk cId="2181066312" sldId="691"/>
            <ac:spMk id="8" creationId="{24EC138D-FDEE-4D77-A4AD-9AAC94E877EF}"/>
          </ac:spMkLst>
        </pc:spChg>
        <pc:spChg chg="del">
          <ac:chgData name="EZZINE, Hind" userId="S::ezzineh@who.int::edcab00f-6318-46e5-a4a9-188b01ee222f" providerId="AD" clId="Web-{CBB44994-D22F-47FE-9B54-AEEFD7CE9440}" dt="2023-03-02T10:07:26.342" v="7"/>
          <ac:spMkLst>
            <pc:docMk/>
            <pc:sldMk cId="2181066312" sldId="691"/>
            <ac:spMk id="9" creationId="{D84AF044-6B50-42D6-83B6-1EE8BA973A19}"/>
          </ac:spMkLst>
        </pc:spChg>
        <pc:spChg chg="del">
          <ac:chgData name="EZZINE, Hind" userId="S::ezzineh@who.int::edcab00f-6318-46e5-a4a9-188b01ee222f" providerId="AD" clId="Web-{CBB44994-D22F-47FE-9B54-AEEFD7CE9440}" dt="2023-03-02T10:07:26.342" v="6"/>
          <ac:spMkLst>
            <pc:docMk/>
            <pc:sldMk cId="2181066312" sldId="691"/>
            <ac:spMk id="10" creationId="{4696A3D1-2FE5-4EDD-B90A-499B043875AC}"/>
          </ac:spMkLst>
        </pc:spChg>
        <pc:spChg chg="del">
          <ac:chgData name="EZZINE, Hind" userId="S::ezzineh@who.int::edcab00f-6318-46e5-a4a9-188b01ee222f" providerId="AD" clId="Web-{CBB44994-D22F-47FE-9B54-AEEFD7CE9440}" dt="2023-03-02T10:07:29.624" v="9"/>
          <ac:spMkLst>
            <pc:docMk/>
            <pc:sldMk cId="2181066312" sldId="691"/>
            <ac:spMk id="15" creationId="{00000000-0000-0000-0000-000000000000}"/>
          </ac:spMkLst>
        </pc:spChg>
      </pc:sldChg>
      <pc:sldMasterChg chg="add addSldLayout">
        <pc:chgData name="EZZINE, Hind" userId="S::ezzineh@who.int::edcab00f-6318-46e5-a4a9-188b01ee222f" providerId="AD" clId="Web-{CBB44994-D22F-47FE-9B54-AEEFD7CE9440}" dt="2023-03-02T10:03:50.522" v="0"/>
        <pc:sldMasterMkLst>
          <pc:docMk/>
          <pc:sldMasterMk cId="1708521302" sldId="2147483841"/>
        </pc:sldMasterMkLst>
        <pc:sldLayoutChg chg="add">
          <pc:chgData name="EZZINE, Hind" userId="S::ezzineh@who.int::edcab00f-6318-46e5-a4a9-188b01ee222f" providerId="AD" clId="Web-{CBB44994-D22F-47FE-9B54-AEEFD7CE9440}" dt="2023-03-02T10:03:50.522" v="0"/>
          <pc:sldLayoutMkLst>
            <pc:docMk/>
            <pc:sldMasterMk cId="1708521302" sldId="2147483841"/>
            <pc:sldLayoutMk cId="733452273" sldId="2147483842"/>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599687983" sldId="2147483843"/>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858643242" sldId="2147483844"/>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847681543" sldId="2147483845"/>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01935295" sldId="2147483846"/>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389081323" sldId="2147483847"/>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617738297" sldId="2147483848"/>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980723689" sldId="2147483849"/>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453045242" sldId="2147483850"/>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492294716" sldId="2147483851"/>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218179202" sldId="2147483852"/>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408445099" sldId="2147483853"/>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2789050043" sldId="2147483854"/>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578341572" sldId="2147483855"/>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815385209" sldId="2147483856"/>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465879436" sldId="2147483857"/>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1533665074" sldId="2147483858"/>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564487186" sldId="2147483859"/>
          </pc:sldLayoutMkLst>
        </pc:sldLayoutChg>
        <pc:sldLayoutChg chg="add">
          <pc:chgData name="EZZINE, Hind" userId="S::ezzineh@who.int::edcab00f-6318-46e5-a4a9-188b01ee222f" providerId="AD" clId="Web-{CBB44994-D22F-47FE-9B54-AEEFD7CE9440}" dt="2023-03-02T10:03:50.522" v="0"/>
          <pc:sldLayoutMkLst>
            <pc:docMk/>
            <pc:sldMasterMk cId="1708521302" sldId="2147483841"/>
            <pc:sldLayoutMk cId="3732040608" sldId="2147483860"/>
          </pc:sldLayoutMkLst>
        </pc:sldLayoutChg>
      </pc:sldMasterChg>
      <pc:sldMasterChg chg="modSldLayout">
        <pc:chgData name="EZZINE, Hind" userId="S::ezzineh@who.int::edcab00f-6318-46e5-a4a9-188b01ee222f" providerId="AD" clId="Web-{CBB44994-D22F-47FE-9B54-AEEFD7CE9440}" dt="2023-03-02T10:03:50.522" v="0"/>
        <pc:sldMasterMkLst>
          <pc:docMk/>
          <pc:sldMasterMk cId="0" sldId="2147483861"/>
        </pc:sldMasterMkLst>
        <pc:sldLayoutChg chg="replId">
          <pc:chgData name="EZZINE, Hind" userId="S::ezzineh@who.int::edcab00f-6318-46e5-a4a9-188b01ee222f" providerId="AD" clId="Web-{CBB44994-D22F-47FE-9B54-AEEFD7CE9440}" dt="2023-03-02T10:03:50.522" v="0"/>
          <pc:sldLayoutMkLst>
            <pc:docMk/>
            <pc:sldMasterMk cId="0" sldId="2147483829"/>
            <pc:sldLayoutMk cId="0" sldId="2147483870"/>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1"/>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2"/>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5"/>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6"/>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7"/>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8"/>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79"/>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80"/>
          </pc:sldLayoutMkLst>
        </pc:sldLayoutChg>
        <pc:sldLayoutChg chg="replId">
          <pc:chgData name="EZZINE, Hind" userId="S::ezzineh@who.int::edcab00f-6318-46e5-a4a9-188b01ee222f" providerId="AD" clId="Web-{CBB44994-D22F-47FE-9B54-AEEFD7CE9440}" dt="2023-03-02T10:03:50.522" v="0"/>
          <pc:sldLayoutMkLst>
            <pc:docMk/>
            <pc:sldMasterMk cId="0" sldId="2147483829"/>
            <pc:sldLayoutMk cId="0" sldId="2147483881"/>
          </pc:sldLayoutMkLst>
        </pc:sldLayoutChg>
      </pc:sldMasterChg>
    </pc:docChg>
  </pc:docChgLst>
  <pc:docChgLst>
    <pc:chgData name="EZZINE, Hind" userId="S::ezzineh@who.int::edcab00f-6318-46e5-a4a9-188b01ee222f" providerId="AD" clId="Web-{F8B8D5FD-2297-7A4B-5F7A-9DB52A2EB42E}"/>
    <pc:docChg chg="addSld delSld modSld">
      <pc:chgData name="EZZINE, Hind" userId="S::ezzineh@who.int::edcab00f-6318-46e5-a4a9-188b01ee222f" providerId="AD" clId="Web-{F8B8D5FD-2297-7A4B-5F7A-9DB52A2EB42E}" dt="2023-01-17T15:05:02.961" v="97"/>
      <pc:docMkLst>
        <pc:docMk/>
      </pc:docMkLst>
      <pc:sldChg chg="addCm">
        <pc:chgData name="EZZINE, Hind" userId="S::ezzineh@who.int::edcab00f-6318-46e5-a4a9-188b01ee222f" providerId="AD" clId="Web-{F8B8D5FD-2297-7A4B-5F7A-9DB52A2EB42E}" dt="2023-01-17T15:05:02.961" v="97"/>
        <pc:sldMkLst>
          <pc:docMk/>
          <pc:sldMk cId="0" sldId="265"/>
        </pc:sldMkLst>
      </pc:sldChg>
      <pc:sldChg chg="modSp">
        <pc:chgData name="EZZINE, Hind" userId="S::ezzineh@who.int::edcab00f-6318-46e5-a4a9-188b01ee222f" providerId="AD" clId="Web-{F8B8D5FD-2297-7A4B-5F7A-9DB52A2EB42E}" dt="2023-01-17T15:03:33.676" v="96" actId="20577"/>
        <pc:sldMkLst>
          <pc:docMk/>
          <pc:sldMk cId="723761686" sldId="427"/>
        </pc:sldMkLst>
        <pc:spChg chg="mod">
          <ac:chgData name="EZZINE, Hind" userId="S::ezzineh@who.int::edcab00f-6318-46e5-a4a9-188b01ee222f" providerId="AD" clId="Web-{F8B8D5FD-2297-7A4B-5F7A-9DB52A2EB42E}" dt="2023-01-17T15:03:33.676" v="96" actId="20577"/>
          <ac:spMkLst>
            <pc:docMk/>
            <pc:sldMk cId="723761686" sldId="427"/>
            <ac:spMk id="4" creationId="{B8798144-C516-5348-A5F5-C41C25162F89}"/>
          </ac:spMkLst>
        </pc:spChg>
      </pc:sldChg>
      <pc:sldChg chg="modSp">
        <pc:chgData name="EZZINE, Hind" userId="S::ezzineh@who.int::edcab00f-6318-46e5-a4a9-188b01ee222f" providerId="AD" clId="Web-{F8B8D5FD-2297-7A4B-5F7A-9DB52A2EB42E}" dt="2023-01-17T08:48:51.155" v="93"/>
        <pc:sldMkLst>
          <pc:docMk/>
          <pc:sldMk cId="3293012363" sldId="433"/>
        </pc:sldMkLst>
        <pc:graphicFrameChg chg="mod modGraphic">
          <ac:chgData name="EZZINE, Hind" userId="S::ezzineh@who.int::edcab00f-6318-46e5-a4a9-188b01ee222f" providerId="AD" clId="Web-{F8B8D5FD-2297-7A4B-5F7A-9DB52A2EB42E}" dt="2023-01-17T08:48:51.155" v="93"/>
          <ac:graphicFrameMkLst>
            <pc:docMk/>
            <pc:sldMk cId="3293012363" sldId="433"/>
            <ac:graphicFrameMk id="6" creationId="{00000000-0000-0000-0000-000000000000}"/>
          </ac:graphicFrameMkLst>
        </pc:graphicFrameChg>
      </pc:sldChg>
      <pc:sldChg chg="new del">
        <pc:chgData name="EZZINE, Hind" userId="S::ezzineh@who.int::edcab00f-6318-46e5-a4a9-188b01ee222f" providerId="AD" clId="Web-{F8B8D5FD-2297-7A4B-5F7A-9DB52A2EB42E}" dt="2023-01-17T08:49:28.548" v="95"/>
        <pc:sldMkLst>
          <pc:docMk/>
          <pc:sldMk cId="2309768357" sldId="447"/>
        </pc:sldMkLst>
      </pc:sldChg>
    </pc:docChg>
  </pc:docChgLst>
  <pc:docChgLst>
    <pc:chgData name="EZZINE, Hind" userId="S::ezzineh@who.int::edcab00f-6318-46e5-a4a9-188b01ee222f" providerId="AD" clId="Web-{F98E4E49-A414-B45E-328C-FF157DC2FCF5}"/>
    <pc:docChg chg="addSld delSld modSld">
      <pc:chgData name="EZZINE, Hind" userId="S::ezzineh@who.int::edcab00f-6318-46e5-a4a9-188b01ee222f" providerId="AD" clId="Web-{F98E4E49-A414-B45E-328C-FF157DC2FCF5}" dt="2024-07-31T19:58:48.439" v="294" actId="20577"/>
      <pc:docMkLst>
        <pc:docMk/>
      </pc:docMkLst>
      <pc:sldChg chg="modSp">
        <pc:chgData name="EZZINE, Hind" userId="S::ezzineh@who.int::edcab00f-6318-46e5-a4a9-188b01ee222f" providerId="AD" clId="Web-{F98E4E49-A414-B45E-328C-FF157DC2FCF5}" dt="2024-07-31T19:06:51.180" v="3" actId="20577"/>
        <pc:sldMkLst>
          <pc:docMk/>
          <pc:sldMk cId="0" sldId="256"/>
        </pc:sldMkLst>
        <pc:spChg chg="mod">
          <ac:chgData name="EZZINE, Hind" userId="S::ezzineh@who.int::edcab00f-6318-46e5-a4a9-188b01ee222f" providerId="AD" clId="Web-{F98E4E49-A414-B45E-328C-FF157DC2FCF5}" dt="2024-07-31T19:06:51.180" v="3" actId="20577"/>
          <ac:spMkLst>
            <pc:docMk/>
            <pc:sldMk cId="0" sldId="256"/>
            <ac:spMk id="561" creationId="{00000000-0000-0000-0000-000000000000}"/>
          </ac:spMkLst>
        </pc:spChg>
      </pc:sldChg>
      <pc:sldChg chg="modSp">
        <pc:chgData name="EZZINE, Hind" userId="S::ezzineh@who.int::edcab00f-6318-46e5-a4a9-188b01ee222f" providerId="AD" clId="Web-{F98E4E49-A414-B45E-328C-FF157DC2FCF5}" dt="2024-07-31T19:09:07.387" v="5" actId="20577"/>
        <pc:sldMkLst>
          <pc:docMk/>
          <pc:sldMk cId="0" sldId="257"/>
        </pc:sldMkLst>
        <pc:spChg chg="mod">
          <ac:chgData name="EZZINE, Hind" userId="S::ezzineh@who.int::edcab00f-6318-46e5-a4a9-188b01ee222f" providerId="AD" clId="Web-{F98E4E49-A414-B45E-328C-FF157DC2FCF5}" dt="2024-07-31T19:09:07.387" v="5" actId="20577"/>
          <ac:spMkLst>
            <pc:docMk/>
            <pc:sldMk cId="0" sldId="257"/>
            <ac:spMk id="567" creationId="{00000000-0000-0000-0000-000000000000}"/>
          </ac:spMkLst>
        </pc:spChg>
      </pc:sldChg>
      <pc:sldChg chg="modSp">
        <pc:chgData name="EZZINE, Hind" userId="S::ezzineh@who.int::edcab00f-6318-46e5-a4a9-188b01ee222f" providerId="AD" clId="Web-{F98E4E49-A414-B45E-328C-FF157DC2FCF5}" dt="2024-07-31T19:47:29.167" v="222" actId="1076"/>
        <pc:sldMkLst>
          <pc:docMk/>
          <pc:sldMk cId="0" sldId="265"/>
        </pc:sldMkLst>
        <pc:spChg chg="mod">
          <ac:chgData name="EZZINE, Hind" userId="S::ezzineh@who.int::edcab00f-6318-46e5-a4a9-188b01ee222f" providerId="AD" clId="Web-{F98E4E49-A414-B45E-328C-FF157DC2FCF5}" dt="2024-07-31T19:47:29.167" v="222" actId="1076"/>
          <ac:spMkLst>
            <pc:docMk/>
            <pc:sldMk cId="0" sldId="265"/>
            <ac:spMk id="616" creationId="{00000000-0000-0000-0000-000000000000}"/>
          </ac:spMkLst>
        </pc:spChg>
      </pc:sldChg>
      <pc:sldChg chg="modSp">
        <pc:chgData name="EZZINE, Hind" userId="S::ezzineh@who.int::edcab00f-6318-46e5-a4a9-188b01ee222f" providerId="AD" clId="Web-{F98E4E49-A414-B45E-328C-FF157DC2FCF5}" dt="2024-07-31T19:16:06.511" v="19" actId="20577"/>
        <pc:sldMkLst>
          <pc:docMk/>
          <pc:sldMk cId="4274346533" sldId="608"/>
        </pc:sldMkLst>
        <pc:spChg chg="mod">
          <ac:chgData name="EZZINE, Hind" userId="S::ezzineh@who.int::edcab00f-6318-46e5-a4a9-188b01ee222f" providerId="AD" clId="Web-{F98E4E49-A414-B45E-328C-FF157DC2FCF5}" dt="2024-07-31T19:16:06.511" v="19" actId="20577"/>
          <ac:spMkLst>
            <pc:docMk/>
            <pc:sldMk cId="4274346533" sldId="608"/>
            <ac:spMk id="4" creationId="{98E8075F-5565-43E3-BDCF-0B6976F44FE4}"/>
          </ac:spMkLst>
        </pc:spChg>
      </pc:sldChg>
      <pc:sldChg chg="modSp">
        <pc:chgData name="EZZINE, Hind" userId="S::ezzineh@who.int::edcab00f-6318-46e5-a4a9-188b01ee222f" providerId="AD" clId="Web-{F98E4E49-A414-B45E-328C-FF157DC2FCF5}" dt="2024-07-31T19:16:28.340" v="22" actId="20577"/>
        <pc:sldMkLst>
          <pc:docMk/>
          <pc:sldMk cId="2698504604" sldId="612"/>
        </pc:sldMkLst>
        <pc:spChg chg="mod">
          <ac:chgData name="EZZINE, Hind" userId="S::ezzineh@who.int::edcab00f-6318-46e5-a4a9-188b01ee222f" providerId="AD" clId="Web-{F98E4E49-A414-B45E-328C-FF157DC2FCF5}" dt="2024-07-31T19:16:28.340" v="22" actId="20577"/>
          <ac:spMkLst>
            <pc:docMk/>
            <pc:sldMk cId="2698504604" sldId="612"/>
            <ac:spMk id="4" creationId="{98E8075F-5565-43E3-BDCF-0B6976F44FE4}"/>
          </ac:spMkLst>
        </pc:spChg>
      </pc:sldChg>
      <pc:sldChg chg="modSp">
        <pc:chgData name="EZZINE, Hind" userId="S::ezzineh@who.int::edcab00f-6318-46e5-a4a9-188b01ee222f" providerId="AD" clId="Web-{F98E4E49-A414-B45E-328C-FF157DC2FCF5}" dt="2024-07-31T19:15:36.979" v="17" actId="20577"/>
        <pc:sldMkLst>
          <pc:docMk/>
          <pc:sldMk cId="657549216" sldId="613"/>
        </pc:sldMkLst>
        <pc:spChg chg="mod">
          <ac:chgData name="EZZINE, Hind" userId="S::ezzineh@who.int::edcab00f-6318-46e5-a4a9-188b01ee222f" providerId="AD" clId="Web-{F98E4E49-A414-B45E-328C-FF157DC2FCF5}" dt="2024-07-31T19:15:36.979" v="17" actId="20577"/>
          <ac:spMkLst>
            <pc:docMk/>
            <pc:sldMk cId="657549216" sldId="613"/>
            <ac:spMk id="623" creationId="{00000000-0000-0000-0000-000000000000}"/>
          </ac:spMkLst>
        </pc:spChg>
      </pc:sldChg>
      <pc:sldChg chg="modSp">
        <pc:chgData name="EZZINE, Hind" userId="S::ezzineh@who.int::edcab00f-6318-46e5-a4a9-188b01ee222f" providerId="AD" clId="Web-{F98E4E49-A414-B45E-328C-FF157DC2FCF5}" dt="2024-07-31T19:16:49.387" v="25" actId="20577"/>
        <pc:sldMkLst>
          <pc:docMk/>
          <pc:sldMk cId="2975130949" sldId="614"/>
        </pc:sldMkLst>
        <pc:spChg chg="mod">
          <ac:chgData name="EZZINE, Hind" userId="S::ezzineh@who.int::edcab00f-6318-46e5-a4a9-188b01ee222f" providerId="AD" clId="Web-{F98E4E49-A414-B45E-328C-FF157DC2FCF5}" dt="2024-07-31T19:16:49.387" v="25" actId="20577"/>
          <ac:spMkLst>
            <pc:docMk/>
            <pc:sldMk cId="2975130949" sldId="614"/>
            <ac:spMk id="4" creationId="{98E8075F-5565-43E3-BDCF-0B6976F44FE4}"/>
          </ac:spMkLst>
        </pc:spChg>
      </pc:sldChg>
      <pc:sldChg chg="modSp">
        <pc:chgData name="EZZINE, Hind" userId="S::ezzineh@who.int::edcab00f-6318-46e5-a4a9-188b01ee222f" providerId="AD" clId="Web-{F98E4E49-A414-B45E-328C-FF157DC2FCF5}" dt="2024-07-31T19:18:04.296" v="33" actId="20577"/>
        <pc:sldMkLst>
          <pc:docMk/>
          <pc:sldMk cId="2094026619" sldId="618"/>
        </pc:sldMkLst>
        <pc:spChg chg="mod">
          <ac:chgData name="EZZINE, Hind" userId="S::ezzineh@who.int::edcab00f-6318-46e5-a4a9-188b01ee222f" providerId="AD" clId="Web-{F98E4E49-A414-B45E-328C-FF157DC2FCF5}" dt="2024-07-31T19:18:04.296" v="33" actId="20577"/>
          <ac:spMkLst>
            <pc:docMk/>
            <pc:sldMk cId="2094026619" sldId="618"/>
            <ac:spMk id="4" creationId="{1D3A5C31-B449-4777-8786-2620090801B8}"/>
          </ac:spMkLst>
        </pc:spChg>
      </pc:sldChg>
      <pc:sldChg chg="modSp">
        <pc:chgData name="EZZINE, Hind" userId="S::ezzineh@who.int::edcab00f-6318-46e5-a4a9-188b01ee222f" providerId="AD" clId="Web-{F98E4E49-A414-B45E-328C-FF157DC2FCF5}" dt="2024-07-31T19:17:57.655" v="31" actId="20577"/>
        <pc:sldMkLst>
          <pc:docMk/>
          <pc:sldMk cId="19293597" sldId="619"/>
        </pc:sldMkLst>
        <pc:spChg chg="mod">
          <ac:chgData name="EZZINE, Hind" userId="S::ezzineh@who.int::edcab00f-6318-46e5-a4a9-188b01ee222f" providerId="AD" clId="Web-{F98E4E49-A414-B45E-328C-FF157DC2FCF5}" dt="2024-07-31T19:17:57.655" v="31" actId="20577"/>
          <ac:spMkLst>
            <pc:docMk/>
            <pc:sldMk cId="19293597" sldId="619"/>
            <ac:spMk id="623" creationId="{00000000-0000-0000-0000-000000000000}"/>
          </ac:spMkLst>
        </pc:spChg>
      </pc:sldChg>
      <pc:sldChg chg="modSp">
        <pc:chgData name="EZZINE, Hind" userId="S::ezzineh@who.int::edcab00f-6318-46e5-a4a9-188b01ee222f" providerId="AD" clId="Web-{F98E4E49-A414-B45E-328C-FF157DC2FCF5}" dt="2024-07-31T19:17:17.138" v="27" actId="20577"/>
        <pc:sldMkLst>
          <pc:docMk/>
          <pc:sldMk cId="1954234956" sldId="620"/>
        </pc:sldMkLst>
        <pc:spChg chg="mod">
          <ac:chgData name="EZZINE, Hind" userId="S::ezzineh@who.int::edcab00f-6318-46e5-a4a9-188b01ee222f" providerId="AD" clId="Web-{F98E4E49-A414-B45E-328C-FF157DC2FCF5}" dt="2024-07-31T19:17:17.138" v="27" actId="20577"/>
          <ac:spMkLst>
            <pc:docMk/>
            <pc:sldMk cId="1954234956" sldId="620"/>
            <ac:spMk id="4" creationId="{98E8075F-5565-43E3-BDCF-0B6976F44FE4}"/>
          </ac:spMkLst>
        </pc:spChg>
      </pc:sldChg>
      <pc:sldChg chg="modSp">
        <pc:chgData name="EZZINE, Hind" userId="S::ezzineh@who.int::edcab00f-6318-46e5-a4a9-188b01ee222f" providerId="AD" clId="Web-{F98E4E49-A414-B45E-328C-FF157DC2FCF5}" dt="2024-07-31T19:19:44.564" v="67" actId="20577"/>
        <pc:sldMkLst>
          <pc:docMk/>
          <pc:sldMk cId="683942332" sldId="638"/>
        </pc:sldMkLst>
        <pc:spChg chg="mod">
          <ac:chgData name="EZZINE, Hind" userId="S::ezzineh@who.int::edcab00f-6318-46e5-a4a9-188b01ee222f" providerId="AD" clId="Web-{F98E4E49-A414-B45E-328C-FF157DC2FCF5}" dt="2024-07-31T19:19:44.564" v="67" actId="20577"/>
          <ac:spMkLst>
            <pc:docMk/>
            <pc:sldMk cId="683942332" sldId="638"/>
            <ac:spMk id="4" creationId="{00000000-0000-0000-0000-000000000000}"/>
          </ac:spMkLst>
        </pc:spChg>
      </pc:sldChg>
      <pc:sldChg chg="modSp">
        <pc:chgData name="EZZINE, Hind" userId="S::ezzineh@who.int::edcab00f-6318-46e5-a4a9-188b01ee222f" providerId="AD" clId="Web-{F98E4E49-A414-B45E-328C-FF157DC2FCF5}" dt="2024-07-31T19:19:54.127" v="70" actId="20577"/>
        <pc:sldMkLst>
          <pc:docMk/>
          <pc:sldMk cId="3300242157" sldId="639"/>
        </pc:sldMkLst>
        <pc:spChg chg="mod">
          <ac:chgData name="EZZINE, Hind" userId="S::ezzineh@who.int::edcab00f-6318-46e5-a4a9-188b01ee222f" providerId="AD" clId="Web-{F98E4E49-A414-B45E-328C-FF157DC2FCF5}" dt="2024-07-31T19:19:54.127" v="70" actId="20577"/>
          <ac:spMkLst>
            <pc:docMk/>
            <pc:sldMk cId="3300242157" sldId="639"/>
            <ac:spMk id="4" creationId="{00000000-0000-0000-0000-000000000000}"/>
          </ac:spMkLst>
        </pc:spChg>
      </pc:sldChg>
      <pc:sldChg chg="modSp">
        <pc:chgData name="EZZINE, Hind" userId="S::ezzineh@who.int::edcab00f-6318-46e5-a4a9-188b01ee222f" providerId="AD" clId="Web-{F98E4E49-A414-B45E-328C-FF157DC2FCF5}" dt="2024-07-31T19:20:09.424" v="75" actId="20577"/>
        <pc:sldMkLst>
          <pc:docMk/>
          <pc:sldMk cId="2615832474" sldId="640"/>
        </pc:sldMkLst>
        <pc:spChg chg="mod">
          <ac:chgData name="EZZINE, Hind" userId="S::ezzineh@who.int::edcab00f-6318-46e5-a4a9-188b01ee222f" providerId="AD" clId="Web-{F98E4E49-A414-B45E-328C-FF157DC2FCF5}" dt="2024-07-31T19:20:09.424" v="75" actId="20577"/>
          <ac:spMkLst>
            <pc:docMk/>
            <pc:sldMk cId="2615832474" sldId="640"/>
            <ac:spMk id="4" creationId="{00000000-0000-0000-0000-000000000000}"/>
          </ac:spMkLst>
        </pc:spChg>
      </pc:sldChg>
      <pc:sldChg chg="modSp">
        <pc:chgData name="EZZINE, Hind" userId="S::ezzineh@who.int::edcab00f-6318-46e5-a4a9-188b01ee222f" providerId="AD" clId="Web-{F98E4E49-A414-B45E-328C-FF157DC2FCF5}" dt="2024-07-31T19:20:15.800" v="80" actId="20577"/>
        <pc:sldMkLst>
          <pc:docMk/>
          <pc:sldMk cId="3107963694" sldId="641"/>
        </pc:sldMkLst>
        <pc:spChg chg="mod">
          <ac:chgData name="EZZINE, Hind" userId="S::ezzineh@who.int::edcab00f-6318-46e5-a4a9-188b01ee222f" providerId="AD" clId="Web-{F98E4E49-A414-B45E-328C-FF157DC2FCF5}" dt="2024-07-31T19:20:15.800" v="80" actId="20577"/>
          <ac:spMkLst>
            <pc:docMk/>
            <pc:sldMk cId="3107963694" sldId="641"/>
            <ac:spMk id="4" creationId="{00000000-0000-0000-0000-000000000000}"/>
          </ac:spMkLst>
        </pc:spChg>
      </pc:sldChg>
      <pc:sldChg chg="modSp">
        <pc:chgData name="EZZINE, Hind" userId="S::ezzineh@who.int::edcab00f-6318-46e5-a4a9-188b01ee222f" providerId="AD" clId="Web-{F98E4E49-A414-B45E-328C-FF157DC2FCF5}" dt="2024-07-31T19:20:29.441" v="87" actId="20577"/>
        <pc:sldMkLst>
          <pc:docMk/>
          <pc:sldMk cId="1426959242" sldId="642"/>
        </pc:sldMkLst>
        <pc:spChg chg="mod">
          <ac:chgData name="EZZINE, Hind" userId="S::ezzineh@who.int::edcab00f-6318-46e5-a4a9-188b01ee222f" providerId="AD" clId="Web-{F98E4E49-A414-B45E-328C-FF157DC2FCF5}" dt="2024-07-31T19:20:29.441" v="87" actId="20577"/>
          <ac:spMkLst>
            <pc:docMk/>
            <pc:sldMk cId="1426959242" sldId="642"/>
            <ac:spMk id="5" creationId="{00000000-0000-0000-0000-000000000000}"/>
          </ac:spMkLst>
        </pc:spChg>
      </pc:sldChg>
      <pc:sldChg chg="modSp">
        <pc:chgData name="EZZINE, Hind" userId="S::ezzineh@who.int::edcab00f-6318-46e5-a4a9-188b01ee222f" providerId="AD" clId="Web-{F98E4E49-A414-B45E-328C-FF157DC2FCF5}" dt="2024-07-31T19:19:40.502" v="63" actId="20577"/>
        <pc:sldMkLst>
          <pc:docMk/>
          <pc:sldMk cId="3872188794" sldId="643"/>
        </pc:sldMkLst>
        <pc:spChg chg="mod">
          <ac:chgData name="EZZINE, Hind" userId="S::ezzineh@who.int::edcab00f-6318-46e5-a4a9-188b01ee222f" providerId="AD" clId="Web-{F98E4E49-A414-B45E-328C-FF157DC2FCF5}" dt="2024-07-31T19:19:40.502" v="63" actId="20577"/>
          <ac:spMkLst>
            <pc:docMk/>
            <pc:sldMk cId="3872188794" sldId="643"/>
            <ac:spMk id="623" creationId="{00000000-0000-0000-0000-000000000000}"/>
          </ac:spMkLst>
        </pc:spChg>
      </pc:sldChg>
      <pc:sldChg chg="modSp">
        <pc:chgData name="EZZINE, Hind" userId="S::ezzineh@who.int::edcab00f-6318-46e5-a4a9-188b01ee222f" providerId="AD" clId="Web-{F98E4E49-A414-B45E-328C-FF157DC2FCF5}" dt="2024-07-31T19:48:24.793" v="224" actId="20577"/>
        <pc:sldMkLst>
          <pc:docMk/>
          <pc:sldMk cId="899121726" sldId="646"/>
        </pc:sldMkLst>
        <pc:spChg chg="mod">
          <ac:chgData name="EZZINE, Hind" userId="S::ezzineh@who.int::edcab00f-6318-46e5-a4a9-188b01ee222f" providerId="AD" clId="Web-{F98E4E49-A414-B45E-328C-FF157DC2FCF5}" dt="2024-07-31T19:48:24.793" v="224" actId="20577"/>
          <ac:spMkLst>
            <pc:docMk/>
            <pc:sldMk cId="899121726" sldId="646"/>
            <ac:spMk id="3" creationId="{00000000-0000-0000-0000-000000000000}"/>
          </ac:spMkLst>
        </pc:spChg>
      </pc:sldChg>
      <pc:sldChg chg="modSp">
        <pc:chgData name="EZZINE, Hind" userId="S::ezzineh@who.int::edcab00f-6318-46e5-a4a9-188b01ee222f" providerId="AD" clId="Web-{F98E4E49-A414-B45E-328C-FF157DC2FCF5}" dt="2024-07-31T19:22:05.523" v="89" actId="20577"/>
        <pc:sldMkLst>
          <pc:docMk/>
          <pc:sldMk cId="1647851540" sldId="647"/>
        </pc:sldMkLst>
        <pc:spChg chg="mod">
          <ac:chgData name="EZZINE, Hind" userId="S::ezzineh@who.int::edcab00f-6318-46e5-a4a9-188b01ee222f" providerId="AD" clId="Web-{F98E4E49-A414-B45E-328C-FF157DC2FCF5}" dt="2024-07-31T19:22:05.523" v="89" actId="20577"/>
          <ac:spMkLst>
            <pc:docMk/>
            <pc:sldMk cId="1647851540" sldId="647"/>
            <ac:spMk id="623" creationId="{00000000-0000-0000-0000-000000000000}"/>
          </ac:spMkLst>
        </pc:spChg>
      </pc:sldChg>
      <pc:sldChg chg="add del">
        <pc:chgData name="EZZINE, Hind" userId="S::ezzineh@who.int::edcab00f-6318-46e5-a4a9-188b01ee222f" providerId="AD" clId="Web-{F98E4E49-A414-B45E-328C-FF157DC2FCF5}" dt="2024-07-31T19:33:09.672" v="100"/>
        <pc:sldMkLst>
          <pc:docMk/>
          <pc:sldMk cId="825514520" sldId="655"/>
        </pc:sldMkLst>
      </pc:sldChg>
      <pc:sldChg chg="addSp delSp modSp add del">
        <pc:chgData name="EZZINE, Hind" userId="S::ezzineh@who.int::edcab00f-6318-46e5-a4a9-188b01ee222f" providerId="AD" clId="Web-{F98E4E49-A414-B45E-328C-FF157DC2FCF5}" dt="2024-07-31T19:56:37.092" v="275" actId="20577"/>
        <pc:sldMkLst>
          <pc:docMk/>
          <pc:sldMk cId="3888999264" sldId="656"/>
        </pc:sldMkLst>
        <pc:spChg chg="add mod">
          <ac:chgData name="EZZINE, Hind" userId="S::ezzineh@who.int::edcab00f-6318-46e5-a4a9-188b01ee222f" providerId="AD" clId="Web-{F98E4E49-A414-B45E-328C-FF157DC2FCF5}" dt="2024-07-31T19:54:25.898" v="255" actId="1076"/>
          <ac:spMkLst>
            <pc:docMk/>
            <pc:sldMk cId="3888999264" sldId="656"/>
            <ac:spMk id="3" creationId="{DEAF997E-0279-F9F1-3D79-371CC0407112}"/>
          </ac:spMkLst>
        </pc:spChg>
        <pc:spChg chg="mod">
          <ac:chgData name="EZZINE, Hind" userId="S::ezzineh@who.int::edcab00f-6318-46e5-a4a9-188b01ee222f" providerId="AD" clId="Web-{F98E4E49-A414-B45E-328C-FF157DC2FCF5}" dt="2024-07-31T19:55:00.821" v="260" actId="14100"/>
          <ac:spMkLst>
            <pc:docMk/>
            <pc:sldMk cId="3888999264" sldId="656"/>
            <ac:spMk id="5" creationId="{8EB86AF0-D179-4201-A9CF-459956C5C238}"/>
          </ac:spMkLst>
        </pc:spChg>
        <pc:spChg chg="mod">
          <ac:chgData name="EZZINE, Hind" userId="S::ezzineh@who.int::edcab00f-6318-46e5-a4a9-188b01ee222f" providerId="AD" clId="Web-{F98E4E49-A414-B45E-328C-FF157DC2FCF5}" dt="2024-07-31T19:54:30.257" v="256" actId="1076"/>
          <ac:spMkLst>
            <pc:docMk/>
            <pc:sldMk cId="3888999264" sldId="656"/>
            <ac:spMk id="7" creationId="{00000000-0000-0000-0000-000000000000}"/>
          </ac:spMkLst>
        </pc:spChg>
        <pc:spChg chg="add del mod">
          <ac:chgData name="EZZINE, Hind" userId="S::ezzineh@who.int::edcab00f-6318-46e5-a4a9-188b01ee222f" providerId="AD" clId="Web-{F98E4E49-A414-B45E-328C-FF157DC2FCF5}" dt="2024-07-31T19:55:58.325" v="264"/>
          <ac:spMkLst>
            <pc:docMk/>
            <pc:sldMk cId="3888999264" sldId="656"/>
            <ac:spMk id="9" creationId="{6BA29D69-7C9A-C483-7853-30EEE124881C}"/>
          </ac:spMkLst>
        </pc:spChg>
        <pc:spChg chg="add del mod">
          <ac:chgData name="EZZINE, Hind" userId="S::ezzineh@who.int::edcab00f-6318-46e5-a4a9-188b01ee222f" providerId="AD" clId="Web-{F98E4E49-A414-B45E-328C-FF157DC2FCF5}" dt="2024-07-31T19:56:13.169" v="268"/>
          <ac:spMkLst>
            <pc:docMk/>
            <pc:sldMk cId="3888999264" sldId="656"/>
            <ac:spMk id="10" creationId="{F612AF31-1EAC-A6FC-F01B-23E9EE0FD992}"/>
          </ac:spMkLst>
        </pc:spChg>
        <pc:spChg chg="add mod">
          <ac:chgData name="EZZINE, Hind" userId="S::ezzineh@who.int::edcab00f-6318-46e5-a4a9-188b01ee222f" providerId="AD" clId="Web-{F98E4E49-A414-B45E-328C-FF157DC2FCF5}" dt="2024-07-31T19:56:37.092" v="275" actId="20577"/>
          <ac:spMkLst>
            <pc:docMk/>
            <pc:sldMk cId="3888999264" sldId="656"/>
            <ac:spMk id="11" creationId="{88606505-F1C0-D299-7834-906ED5261A69}"/>
          </ac:spMkLst>
        </pc:spChg>
        <pc:picChg chg="add mod">
          <ac:chgData name="EZZINE, Hind" userId="S::ezzineh@who.int::edcab00f-6318-46e5-a4a9-188b01ee222f" providerId="AD" clId="Web-{F98E4E49-A414-B45E-328C-FF157DC2FCF5}" dt="2024-07-31T19:54:32.757" v="257" actId="1076"/>
          <ac:picMkLst>
            <pc:docMk/>
            <pc:sldMk cId="3888999264" sldId="656"/>
            <ac:picMk id="2" creationId="{5DDD1B34-A7C7-AAB1-1A5A-2F64294E19FC}"/>
          </ac:picMkLst>
        </pc:picChg>
        <pc:picChg chg="del">
          <ac:chgData name="EZZINE, Hind" userId="S::ezzineh@who.int::edcab00f-6318-46e5-a4a9-188b01ee222f" providerId="AD" clId="Web-{F98E4E49-A414-B45E-328C-FF157DC2FCF5}" dt="2024-07-31T19:54:14.179" v="252"/>
          <ac:picMkLst>
            <pc:docMk/>
            <pc:sldMk cId="3888999264" sldId="656"/>
            <ac:picMk id="4" creationId="{21122164-3368-4F83-A475-E5D5DA330EE3}"/>
          </ac:picMkLst>
        </pc:picChg>
      </pc:sldChg>
      <pc:sldChg chg="modSp">
        <pc:chgData name="EZZINE, Hind" userId="S::ezzineh@who.int::edcab00f-6318-46e5-a4a9-188b01ee222f" providerId="AD" clId="Web-{F98E4E49-A414-B45E-328C-FF157DC2FCF5}" dt="2024-07-31T19:20:20.050" v="84" actId="20577"/>
        <pc:sldMkLst>
          <pc:docMk/>
          <pc:sldMk cId="784166473" sldId="662"/>
        </pc:sldMkLst>
        <pc:spChg chg="mod">
          <ac:chgData name="EZZINE, Hind" userId="S::ezzineh@who.int::edcab00f-6318-46e5-a4a9-188b01ee222f" providerId="AD" clId="Web-{F98E4E49-A414-B45E-328C-FF157DC2FCF5}" dt="2024-07-31T19:20:20.050" v="84" actId="20577"/>
          <ac:spMkLst>
            <pc:docMk/>
            <pc:sldMk cId="784166473" sldId="662"/>
            <ac:spMk id="5" creationId="{00000000-0000-0000-0000-000000000000}"/>
          </ac:spMkLst>
        </pc:spChg>
      </pc:sldChg>
      <pc:sldChg chg="del">
        <pc:chgData name="EZZINE, Hind" userId="S::ezzineh@who.int::edcab00f-6318-46e5-a4a9-188b01ee222f" providerId="AD" clId="Web-{F98E4E49-A414-B45E-328C-FF157DC2FCF5}" dt="2024-07-31T19:31:45.576" v="93"/>
        <pc:sldMkLst>
          <pc:docMk/>
          <pc:sldMk cId="2488287096" sldId="670"/>
        </pc:sldMkLst>
      </pc:sldChg>
      <pc:sldChg chg="addSp delSp modSp">
        <pc:chgData name="EZZINE, Hind" userId="S::ezzineh@who.int::edcab00f-6318-46e5-a4a9-188b01ee222f" providerId="AD" clId="Web-{F98E4E49-A414-B45E-328C-FF157DC2FCF5}" dt="2024-07-31T19:57:58.922" v="285"/>
        <pc:sldMkLst>
          <pc:docMk/>
          <pc:sldMk cId="3273506029" sldId="671"/>
        </pc:sldMkLst>
        <pc:spChg chg="mod">
          <ac:chgData name="EZZINE, Hind" userId="S::ezzineh@who.int::edcab00f-6318-46e5-a4a9-188b01ee222f" providerId="AD" clId="Web-{F98E4E49-A414-B45E-328C-FF157DC2FCF5}" dt="2024-07-31T19:56:47.092" v="277" actId="20577"/>
          <ac:spMkLst>
            <pc:docMk/>
            <pc:sldMk cId="3273506029" sldId="671"/>
            <ac:spMk id="2" creationId="{00000000-0000-0000-0000-000000000000}"/>
          </ac:spMkLst>
        </pc:spChg>
        <pc:spChg chg="add del mod">
          <ac:chgData name="EZZINE, Hind" userId="S::ezzineh@who.int::edcab00f-6318-46e5-a4a9-188b01ee222f" providerId="AD" clId="Web-{F98E4E49-A414-B45E-328C-FF157DC2FCF5}" dt="2024-07-31T19:57:58.922" v="285"/>
          <ac:spMkLst>
            <pc:docMk/>
            <pc:sldMk cId="3273506029" sldId="671"/>
            <ac:spMk id="3" creationId="{4F5F53BB-53E0-26E2-A1DF-74ABC2547A62}"/>
          </ac:spMkLst>
        </pc:spChg>
      </pc:sldChg>
      <pc:sldChg chg="modSp add del">
        <pc:chgData name="EZZINE, Hind" userId="S::ezzineh@who.int::edcab00f-6318-46e5-a4a9-188b01ee222f" providerId="AD" clId="Web-{F98E4E49-A414-B45E-328C-FF157DC2FCF5}" dt="2024-07-31T19:33:09.641" v="98"/>
        <pc:sldMkLst>
          <pc:docMk/>
          <pc:sldMk cId="405704295" sldId="673"/>
        </pc:sldMkLst>
        <pc:spChg chg="mod">
          <ac:chgData name="EZZINE, Hind" userId="S::ezzineh@who.int::edcab00f-6318-46e5-a4a9-188b01ee222f" providerId="AD" clId="Web-{F98E4E49-A414-B45E-328C-FF157DC2FCF5}" dt="2024-07-31T19:30:45.885" v="92" actId="20577"/>
          <ac:spMkLst>
            <pc:docMk/>
            <pc:sldMk cId="405704295" sldId="673"/>
            <ac:spMk id="2" creationId="{00000000-0000-0000-0000-000000000000}"/>
          </ac:spMkLst>
        </pc:spChg>
      </pc:sldChg>
      <pc:sldChg chg="addSp modSp add del">
        <pc:chgData name="EZZINE, Hind" userId="S::ezzineh@who.int::edcab00f-6318-46e5-a4a9-188b01ee222f" providerId="AD" clId="Web-{F98E4E49-A414-B45E-328C-FF157DC2FCF5}" dt="2024-07-31T19:52:29.691" v="251" actId="20577"/>
        <pc:sldMkLst>
          <pc:docMk/>
          <pc:sldMk cId="1353767814" sldId="674"/>
        </pc:sldMkLst>
        <pc:spChg chg="add mod">
          <ac:chgData name="EZZINE, Hind" userId="S::ezzineh@who.int::edcab00f-6318-46e5-a4a9-188b01ee222f" providerId="AD" clId="Web-{F98E4E49-A414-B45E-328C-FF157DC2FCF5}" dt="2024-07-31T19:52:29.691" v="251" actId="20577"/>
          <ac:spMkLst>
            <pc:docMk/>
            <pc:sldMk cId="1353767814" sldId="674"/>
            <ac:spMk id="2" creationId="{C282E526-A040-268F-A4F5-D2426FF966EF}"/>
          </ac:spMkLst>
        </pc:spChg>
        <pc:spChg chg="mod">
          <ac:chgData name="EZZINE, Hind" userId="S::ezzineh@who.int::edcab00f-6318-46e5-a4a9-188b01ee222f" providerId="AD" clId="Web-{F98E4E49-A414-B45E-328C-FF157DC2FCF5}" dt="2024-07-31T19:51:18.533" v="238" actId="1076"/>
          <ac:spMkLst>
            <pc:docMk/>
            <pc:sldMk cId="1353767814" sldId="674"/>
            <ac:spMk id="3" creationId="{84F77245-A9EC-4775-993D-835DEC7150B2}"/>
          </ac:spMkLst>
        </pc:spChg>
        <pc:spChg chg="mod">
          <ac:chgData name="EZZINE, Hind" userId="S::ezzineh@who.int::edcab00f-6318-46e5-a4a9-188b01ee222f" providerId="AD" clId="Web-{F98E4E49-A414-B45E-328C-FF157DC2FCF5}" dt="2024-07-31T19:51:18.548" v="239" actId="1076"/>
          <ac:spMkLst>
            <pc:docMk/>
            <pc:sldMk cId="1353767814" sldId="674"/>
            <ac:spMk id="6" creationId="{A0AB5C58-71F8-4D1F-8076-5EED25E50407}"/>
          </ac:spMkLst>
        </pc:spChg>
        <pc:spChg chg="mod">
          <ac:chgData name="EZZINE, Hind" userId="S::ezzineh@who.int::edcab00f-6318-46e5-a4a9-188b01ee222f" providerId="AD" clId="Web-{F98E4E49-A414-B45E-328C-FF157DC2FCF5}" dt="2024-07-31T19:51:18.564" v="240" actId="1076"/>
          <ac:spMkLst>
            <pc:docMk/>
            <pc:sldMk cId="1353767814" sldId="674"/>
            <ac:spMk id="7" creationId="{C3CB77A9-D3E5-42F2-8770-A36AD6FCD52C}"/>
          </ac:spMkLst>
        </pc:spChg>
        <pc:spChg chg="mod">
          <ac:chgData name="EZZINE, Hind" userId="S::ezzineh@who.int::edcab00f-6318-46e5-a4a9-188b01ee222f" providerId="AD" clId="Web-{F98E4E49-A414-B45E-328C-FF157DC2FCF5}" dt="2024-07-31T19:51:18.580" v="241" actId="1076"/>
          <ac:spMkLst>
            <pc:docMk/>
            <pc:sldMk cId="1353767814" sldId="674"/>
            <ac:spMk id="8" creationId="{24EC138D-FDEE-4D77-A4AD-9AAC94E877EF}"/>
          </ac:spMkLst>
        </pc:spChg>
        <pc:spChg chg="mod">
          <ac:chgData name="EZZINE, Hind" userId="S::ezzineh@who.int::edcab00f-6318-46e5-a4a9-188b01ee222f" providerId="AD" clId="Web-{F98E4E49-A414-B45E-328C-FF157DC2FCF5}" dt="2024-07-31T19:51:18.595" v="242" actId="1076"/>
          <ac:spMkLst>
            <pc:docMk/>
            <pc:sldMk cId="1353767814" sldId="674"/>
            <ac:spMk id="9" creationId="{D84AF044-6B50-42D6-83B6-1EE8BA973A19}"/>
          </ac:spMkLst>
        </pc:spChg>
        <pc:spChg chg="mod">
          <ac:chgData name="EZZINE, Hind" userId="S::ezzineh@who.int::edcab00f-6318-46e5-a4a9-188b01ee222f" providerId="AD" clId="Web-{F98E4E49-A414-B45E-328C-FF157DC2FCF5}" dt="2024-07-31T19:51:18.611" v="243" actId="1076"/>
          <ac:spMkLst>
            <pc:docMk/>
            <pc:sldMk cId="1353767814" sldId="674"/>
            <ac:spMk id="10" creationId="{4696A3D1-2FE5-4EDD-B90A-499B043875AC}"/>
          </ac:spMkLst>
        </pc:spChg>
        <pc:spChg chg="mod">
          <ac:chgData name="EZZINE, Hind" userId="S::ezzineh@who.int::edcab00f-6318-46e5-a4a9-188b01ee222f" providerId="AD" clId="Web-{F98E4E49-A414-B45E-328C-FF157DC2FCF5}" dt="2024-07-31T19:51:18.627" v="244" actId="1076"/>
          <ac:spMkLst>
            <pc:docMk/>
            <pc:sldMk cId="1353767814" sldId="674"/>
            <ac:spMk id="12" creationId="{0FC46F3C-D3E2-4281-80B5-3F26FF99B712}"/>
          </ac:spMkLst>
        </pc:spChg>
      </pc:sldChg>
      <pc:sldChg chg="modSp add del">
        <pc:chgData name="EZZINE, Hind" userId="S::ezzineh@who.int::edcab00f-6318-46e5-a4a9-188b01ee222f" providerId="AD" clId="Web-{F98E4E49-A414-B45E-328C-FF157DC2FCF5}" dt="2024-07-31T19:58:35.798" v="291" actId="20577"/>
        <pc:sldMkLst>
          <pc:docMk/>
          <pc:sldMk cId="968233751" sldId="678"/>
        </pc:sldMkLst>
        <pc:spChg chg="mod">
          <ac:chgData name="EZZINE, Hind" userId="S::ezzineh@who.int::edcab00f-6318-46e5-a4a9-188b01ee222f" providerId="AD" clId="Web-{F98E4E49-A414-B45E-328C-FF157DC2FCF5}" dt="2024-07-31T19:58:35.798" v="291" actId="20577"/>
          <ac:spMkLst>
            <pc:docMk/>
            <pc:sldMk cId="968233751" sldId="678"/>
            <ac:spMk id="3" creationId="{91ED658C-F1A7-1083-09A3-0D106085A483}"/>
          </ac:spMkLst>
        </pc:spChg>
      </pc:sldChg>
      <pc:sldChg chg="modSp">
        <pc:chgData name="EZZINE, Hind" userId="S::ezzineh@who.int::edcab00f-6318-46e5-a4a9-188b01ee222f" providerId="AD" clId="Web-{F98E4E49-A414-B45E-328C-FF157DC2FCF5}" dt="2024-07-31T19:58:48.439" v="294" actId="20577"/>
        <pc:sldMkLst>
          <pc:docMk/>
          <pc:sldMk cId="2522164048" sldId="689"/>
        </pc:sldMkLst>
        <pc:spChg chg="mod">
          <ac:chgData name="EZZINE, Hind" userId="S::ezzineh@who.int::edcab00f-6318-46e5-a4a9-188b01ee222f" providerId="AD" clId="Web-{F98E4E49-A414-B45E-328C-FF157DC2FCF5}" dt="2024-07-31T19:58:48.439" v="294" actId="20577"/>
          <ac:spMkLst>
            <pc:docMk/>
            <pc:sldMk cId="2522164048" sldId="689"/>
            <ac:spMk id="3" creationId="{91ED658C-F1A7-1083-09A3-0D106085A483}"/>
          </ac:spMkLst>
        </pc:spChg>
      </pc:sldChg>
      <pc:sldChg chg="modSp">
        <pc:chgData name="EZZINE, Hind" userId="S::ezzineh@who.int::edcab00f-6318-46e5-a4a9-188b01ee222f" providerId="AD" clId="Web-{F98E4E49-A414-B45E-328C-FF157DC2FCF5}" dt="2024-07-31T19:18:15.015" v="36" actId="20577"/>
        <pc:sldMkLst>
          <pc:docMk/>
          <pc:sldMk cId="2181066312" sldId="691"/>
        </pc:sldMkLst>
        <pc:spChg chg="mod">
          <ac:chgData name="EZZINE, Hind" userId="S::ezzineh@who.int::edcab00f-6318-46e5-a4a9-188b01ee222f" providerId="AD" clId="Web-{F98E4E49-A414-B45E-328C-FF157DC2FCF5}" dt="2024-07-31T19:18:15.015" v="36" actId="20577"/>
          <ac:spMkLst>
            <pc:docMk/>
            <pc:sldMk cId="2181066312" sldId="691"/>
            <ac:spMk id="4" creationId="{1D3A5C31-B449-4777-8786-2620090801B8}"/>
          </ac:spMkLst>
        </pc:spChg>
      </pc:sldChg>
      <pc:sldChg chg="modSp">
        <pc:chgData name="EZZINE, Hind" userId="S::ezzineh@who.int::edcab00f-6318-46e5-a4a9-188b01ee222f" providerId="AD" clId="Web-{F98E4E49-A414-B45E-328C-FF157DC2FCF5}" dt="2024-07-31T19:57:06.514" v="280"/>
        <pc:sldMkLst>
          <pc:docMk/>
          <pc:sldMk cId="1741713755" sldId="1870"/>
        </pc:sldMkLst>
        <pc:spChg chg="mod">
          <ac:chgData name="EZZINE, Hind" userId="S::ezzineh@who.int::edcab00f-6318-46e5-a4a9-188b01ee222f" providerId="AD" clId="Web-{F98E4E49-A414-B45E-328C-FF157DC2FCF5}" dt="2024-07-31T19:57:06.514" v="280"/>
          <ac:spMkLst>
            <pc:docMk/>
            <pc:sldMk cId="1741713755" sldId="1870"/>
            <ac:spMk id="616" creationId="{00000000-0000-0000-0000-000000000000}"/>
          </ac:spMkLst>
        </pc:spChg>
      </pc:sldChg>
      <pc:sldChg chg="add">
        <pc:chgData name="EZZINE, Hind" userId="S::ezzineh@who.int::edcab00f-6318-46e5-a4a9-188b01ee222f" providerId="AD" clId="Web-{F98E4E49-A414-B45E-328C-FF157DC2FCF5}" dt="2024-07-31T19:34:28.768" v="102"/>
        <pc:sldMkLst>
          <pc:docMk/>
          <pc:sldMk cId="2360155217" sldId="1874"/>
        </pc:sldMkLst>
      </pc:sldChg>
      <pc:sldChg chg="add">
        <pc:chgData name="EZZINE, Hind" userId="S::ezzineh@who.int::edcab00f-6318-46e5-a4a9-188b01ee222f" providerId="AD" clId="Web-{F98E4E49-A414-B45E-328C-FF157DC2FCF5}" dt="2024-07-31T19:58:21.861" v="286"/>
        <pc:sldMkLst>
          <pc:docMk/>
          <pc:sldMk cId="891943738" sldId="1875"/>
        </pc:sldMkLst>
      </pc:sldChg>
      <pc:sldChg chg="add">
        <pc:chgData name="EZZINE, Hind" userId="S::ezzineh@who.int::edcab00f-6318-46e5-a4a9-188b01ee222f" providerId="AD" clId="Web-{F98E4E49-A414-B45E-328C-FF157DC2FCF5}" dt="2024-07-31T19:58:21.876" v="287"/>
        <pc:sldMkLst>
          <pc:docMk/>
          <pc:sldMk cId="936520509" sldId="1876"/>
        </pc:sldMkLst>
      </pc:sldChg>
    </pc:docChg>
  </pc:docChgLst>
  <pc:docChgLst>
    <pc:chgData name="EZZINE, Hind" userId="S::ezzineh@who.int::edcab00f-6318-46e5-a4a9-188b01ee222f" providerId="AD" clId="Web-{BE9DEC24-17E8-C1D2-0855-438C7DA53FD2}"/>
    <pc:docChg chg="">
      <pc:chgData name="EZZINE, Hind" userId="S::ezzineh@who.int::edcab00f-6318-46e5-a4a9-188b01ee222f" providerId="AD" clId="Web-{BE9DEC24-17E8-C1D2-0855-438C7DA53FD2}" dt="2023-01-19T19:09:47.490" v="0"/>
      <pc:docMkLst>
        <pc:docMk/>
      </pc:docMkLst>
      <pc:sldChg chg="addCm">
        <pc:chgData name="EZZINE, Hind" userId="S::ezzineh@who.int::edcab00f-6318-46e5-a4a9-188b01ee222f" providerId="AD" clId="Web-{BE9DEC24-17E8-C1D2-0855-438C7DA53FD2}" dt="2023-01-19T19:09:47.490" v="0"/>
        <pc:sldMkLst>
          <pc:docMk/>
          <pc:sldMk cId="3960562795" sldId="544"/>
        </pc:sldMkLst>
      </pc:sldChg>
    </pc:docChg>
  </pc:docChgLst>
  <pc:docChgLst>
    <pc:chgData clId="Web-{10C3A2F0-98E5-4A57-9243-30966867EB42}"/>
    <pc:docChg chg="">
      <pc:chgData name="" userId="" providerId="" clId="Web-{10C3A2F0-98E5-4A57-9243-30966867EB42}" dt="2023-02-05T15:36:12.577" v="0"/>
      <pc:docMkLst>
        <pc:docMk/>
      </pc:docMkLst>
      <pc:sldChg chg="modCm">
        <pc:chgData name="" userId="" providerId="" clId="Web-{10C3A2F0-98E5-4A57-9243-30966867EB42}" dt="2023-02-05T15:36:12.577" v="0"/>
        <pc:sldMkLst>
          <pc:docMk/>
          <pc:sldMk cId="627738202" sldId="680"/>
        </pc:sldMkLst>
      </pc:sldChg>
    </pc:docChg>
  </pc:docChgLst>
  <pc:docChgLst>
    <pc:chgData name="EZZINE, Hind" userId="S::ezzineh@who.int::edcab00f-6318-46e5-a4a9-188b01ee222f" providerId="AD" clId="Web-{6C87676C-8F59-0F22-1084-12D5967C9E48}"/>
    <pc:docChg chg="addSld delSld modSld">
      <pc:chgData name="EZZINE, Hind" userId="S::ezzineh@who.int::edcab00f-6318-46e5-a4a9-188b01ee222f" providerId="AD" clId="Web-{6C87676C-8F59-0F22-1084-12D5967C9E48}" dt="2023-01-19T13:37:25.211" v="81"/>
      <pc:docMkLst>
        <pc:docMk/>
      </pc:docMkLst>
      <pc:sldChg chg="del">
        <pc:chgData name="EZZINE, Hind" userId="S::ezzineh@who.int::edcab00f-6318-46e5-a4a9-188b01ee222f" providerId="AD" clId="Web-{6C87676C-8F59-0F22-1084-12D5967C9E48}" dt="2023-01-19T13:37:25.211" v="81"/>
        <pc:sldMkLst>
          <pc:docMk/>
          <pc:sldMk cId="180163974" sldId="441"/>
        </pc:sldMkLst>
      </pc:sldChg>
      <pc:sldChg chg="modSp">
        <pc:chgData name="EZZINE, Hind" userId="S::ezzineh@who.int::edcab00f-6318-46e5-a4a9-188b01ee222f" providerId="AD" clId="Web-{6C87676C-8F59-0F22-1084-12D5967C9E48}" dt="2023-01-19T13:16:31.972" v="2"/>
        <pc:sldMkLst>
          <pc:docMk/>
          <pc:sldMk cId="3265516573" sldId="459"/>
        </pc:sldMkLst>
        <pc:spChg chg="mod">
          <ac:chgData name="EZZINE, Hind" userId="S::ezzineh@who.int::edcab00f-6318-46e5-a4a9-188b01ee222f" providerId="AD" clId="Web-{6C87676C-8F59-0F22-1084-12D5967C9E48}" dt="2023-01-19T13:15:57.159" v="1" actId="20577"/>
          <ac:spMkLst>
            <pc:docMk/>
            <pc:sldMk cId="3265516573" sldId="459"/>
            <ac:spMk id="9" creationId="{00000000-0000-0000-0000-000000000000}"/>
          </ac:spMkLst>
        </pc:spChg>
        <pc:spChg chg="mod">
          <ac:chgData name="EZZINE, Hind" userId="S::ezzineh@who.int::edcab00f-6318-46e5-a4a9-188b01ee222f" providerId="AD" clId="Web-{6C87676C-8F59-0F22-1084-12D5967C9E48}" dt="2023-01-19T13:16:31.972" v="2"/>
          <ac:spMkLst>
            <pc:docMk/>
            <pc:sldMk cId="3265516573" sldId="459"/>
            <ac:spMk id="10" creationId="{00000000-0000-0000-0000-000000000000}"/>
          </ac:spMkLst>
        </pc:spChg>
      </pc:sldChg>
      <pc:sldChg chg="modSp">
        <pc:chgData name="EZZINE, Hind" userId="S::ezzineh@who.int::edcab00f-6318-46e5-a4a9-188b01ee222f" providerId="AD" clId="Web-{6C87676C-8F59-0F22-1084-12D5967C9E48}" dt="2023-01-19T13:17:41.662" v="4"/>
        <pc:sldMkLst>
          <pc:docMk/>
          <pc:sldMk cId="3069749930" sldId="515"/>
        </pc:sldMkLst>
        <pc:spChg chg="mod">
          <ac:chgData name="EZZINE, Hind" userId="S::ezzineh@who.int::edcab00f-6318-46e5-a4a9-188b01ee222f" providerId="AD" clId="Web-{6C87676C-8F59-0F22-1084-12D5967C9E48}" dt="2023-01-19T13:17:41.662" v="4"/>
          <ac:spMkLst>
            <pc:docMk/>
            <pc:sldMk cId="3069749930" sldId="515"/>
            <ac:spMk id="6" creationId="{00000000-0000-0000-0000-000000000000}"/>
          </ac:spMkLst>
        </pc:spChg>
      </pc:sldChg>
      <pc:sldChg chg="modSp">
        <pc:chgData name="EZZINE, Hind" userId="S::ezzineh@who.int::edcab00f-6318-46e5-a4a9-188b01ee222f" providerId="AD" clId="Web-{6C87676C-8F59-0F22-1084-12D5967C9E48}" dt="2023-01-19T13:19:12.039" v="16" actId="1076"/>
        <pc:sldMkLst>
          <pc:docMk/>
          <pc:sldMk cId="3306197892" sldId="521"/>
        </pc:sldMkLst>
        <pc:spChg chg="mod">
          <ac:chgData name="EZZINE, Hind" userId="S::ezzineh@who.int::edcab00f-6318-46e5-a4a9-188b01ee222f" providerId="AD" clId="Web-{6C87676C-8F59-0F22-1084-12D5967C9E48}" dt="2023-01-19T13:19:03.039" v="13" actId="1076"/>
          <ac:spMkLst>
            <pc:docMk/>
            <pc:sldMk cId="3306197892" sldId="521"/>
            <ac:spMk id="34" creationId="{00000000-0000-0000-0000-000000000000}"/>
          </ac:spMkLst>
        </pc:spChg>
        <pc:spChg chg="mod">
          <ac:chgData name="EZZINE, Hind" userId="S::ezzineh@who.int::edcab00f-6318-46e5-a4a9-188b01ee222f" providerId="AD" clId="Web-{6C87676C-8F59-0F22-1084-12D5967C9E48}" dt="2023-01-19T13:19:12.039" v="16" actId="1076"/>
          <ac:spMkLst>
            <pc:docMk/>
            <pc:sldMk cId="3306197892" sldId="521"/>
            <ac:spMk id="36" creationId="{00000000-0000-0000-0000-000000000000}"/>
          </ac:spMkLst>
        </pc:spChg>
        <pc:grpChg chg="mod">
          <ac:chgData name="EZZINE, Hind" userId="S::ezzineh@who.int::edcab00f-6318-46e5-a4a9-188b01ee222f" providerId="AD" clId="Web-{6C87676C-8F59-0F22-1084-12D5967C9E48}" dt="2023-01-19T13:19:03.008" v="12" actId="1076"/>
          <ac:grpSpMkLst>
            <pc:docMk/>
            <pc:sldMk cId="3306197892" sldId="521"/>
            <ac:grpSpMk id="33" creationId="{00000000-0000-0000-0000-000000000000}"/>
          </ac:grpSpMkLst>
        </pc:grpChg>
        <pc:picChg chg="mod">
          <ac:chgData name="EZZINE, Hind" userId="S::ezzineh@who.int::edcab00f-6318-46e5-a4a9-188b01ee222f" providerId="AD" clId="Web-{6C87676C-8F59-0F22-1084-12D5967C9E48}" dt="2023-01-19T13:19:03.086" v="15" actId="1076"/>
          <ac:picMkLst>
            <pc:docMk/>
            <pc:sldMk cId="3306197892" sldId="521"/>
            <ac:picMk id="35" creationId="{70183BCE-7EA0-4185-A6A2-317BF8F5DEDE}"/>
          </ac:picMkLst>
        </pc:picChg>
      </pc:sldChg>
      <pc:sldChg chg="modSp">
        <pc:chgData name="EZZINE, Hind" userId="S::ezzineh@who.int::edcab00f-6318-46e5-a4a9-188b01ee222f" providerId="AD" clId="Web-{6C87676C-8F59-0F22-1084-12D5967C9E48}" dt="2023-01-19T13:19:59.915" v="18" actId="14100"/>
        <pc:sldMkLst>
          <pc:docMk/>
          <pc:sldMk cId="221592950" sldId="527"/>
        </pc:sldMkLst>
        <pc:spChg chg="mod">
          <ac:chgData name="EZZINE, Hind" userId="S::ezzineh@who.int::edcab00f-6318-46e5-a4a9-188b01ee222f" providerId="AD" clId="Web-{6C87676C-8F59-0F22-1084-12D5967C9E48}" dt="2023-01-19T13:19:59.915" v="18" actId="14100"/>
          <ac:spMkLst>
            <pc:docMk/>
            <pc:sldMk cId="221592950" sldId="527"/>
            <ac:spMk id="3" creationId="{00000000-0000-0000-0000-000000000000}"/>
          </ac:spMkLst>
        </pc:spChg>
        <pc:spChg chg="mod">
          <ac:chgData name="EZZINE, Hind" userId="S::ezzineh@who.int::edcab00f-6318-46e5-a4a9-188b01ee222f" providerId="AD" clId="Web-{6C87676C-8F59-0F22-1084-12D5967C9E48}" dt="2023-01-19T13:19:55.775" v="17" actId="1076"/>
          <ac:spMkLst>
            <pc:docMk/>
            <pc:sldMk cId="221592950" sldId="527"/>
            <ac:spMk id="4" creationId="{00000000-0000-0000-0000-000000000000}"/>
          </ac:spMkLst>
        </pc:spChg>
      </pc:sldChg>
      <pc:sldChg chg="modSp">
        <pc:chgData name="EZZINE, Hind" userId="S::ezzineh@who.int::edcab00f-6318-46e5-a4a9-188b01ee222f" providerId="AD" clId="Web-{6C87676C-8F59-0F22-1084-12D5967C9E48}" dt="2023-01-19T13:24:22.110" v="45" actId="20577"/>
        <pc:sldMkLst>
          <pc:docMk/>
          <pc:sldMk cId="1337507520" sldId="531"/>
        </pc:sldMkLst>
        <pc:spChg chg="mod">
          <ac:chgData name="EZZINE, Hind" userId="S::ezzineh@who.int::edcab00f-6318-46e5-a4a9-188b01ee222f" providerId="AD" clId="Web-{6C87676C-8F59-0F22-1084-12D5967C9E48}" dt="2023-01-19T13:24:22.110" v="45" actId="20577"/>
          <ac:spMkLst>
            <pc:docMk/>
            <pc:sldMk cId="1337507520" sldId="531"/>
            <ac:spMk id="3" creationId="{00000000-0000-0000-0000-000000000000}"/>
          </ac:spMkLst>
        </pc:spChg>
      </pc:sldChg>
      <pc:sldChg chg="delSp modSp">
        <pc:chgData name="EZZINE, Hind" userId="S::ezzineh@who.int::edcab00f-6318-46e5-a4a9-188b01ee222f" providerId="AD" clId="Web-{6C87676C-8F59-0F22-1084-12D5967C9E48}" dt="2023-01-19T13:25:54.050" v="53" actId="1076"/>
        <pc:sldMkLst>
          <pc:docMk/>
          <pc:sldMk cId="270242481" sldId="532"/>
        </pc:sldMkLst>
        <pc:spChg chg="mod">
          <ac:chgData name="EZZINE, Hind" userId="S::ezzineh@who.int::edcab00f-6318-46e5-a4a9-188b01ee222f" providerId="AD" clId="Web-{6C87676C-8F59-0F22-1084-12D5967C9E48}" dt="2023-01-19T13:21:16.152" v="28" actId="1076"/>
          <ac:spMkLst>
            <pc:docMk/>
            <pc:sldMk cId="270242481" sldId="532"/>
            <ac:spMk id="2" creationId="{00000000-0000-0000-0000-000000000000}"/>
          </ac:spMkLst>
        </pc:spChg>
        <pc:spChg chg="mod">
          <ac:chgData name="EZZINE, Hind" userId="S::ezzineh@who.int::edcab00f-6318-46e5-a4a9-188b01ee222f" providerId="AD" clId="Web-{6C87676C-8F59-0F22-1084-12D5967C9E48}" dt="2023-01-19T13:25:54.050" v="53" actId="1076"/>
          <ac:spMkLst>
            <pc:docMk/>
            <pc:sldMk cId="270242481" sldId="532"/>
            <ac:spMk id="3" creationId="{00000000-0000-0000-0000-000000000000}"/>
          </ac:spMkLst>
        </pc:spChg>
        <pc:spChg chg="del">
          <ac:chgData name="EZZINE, Hind" userId="S::ezzineh@who.int::edcab00f-6318-46e5-a4a9-188b01ee222f" providerId="AD" clId="Web-{6C87676C-8F59-0F22-1084-12D5967C9E48}" dt="2023-01-19T13:25:31.894" v="48"/>
          <ac:spMkLst>
            <pc:docMk/>
            <pc:sldMk cId="270242481" sldId="532"/>
            <ac:spMk id="9" creationId="{00000000-0000-0000-0000-000000000000}"/>
          </ac:spMkLst>
        </pc:spChg>
      </pc:sldChg>
      <pc:sldChg chg="modSp">
        <pc:chgData name="EZZINE, Hind" userId="S::ezzineh@who.int::edcab00f-6318-46e5-a4a9-188b01ee222f" providerId="AD" clId="Web-{6C87676C-8F59-0F22-1084-12D5967C9E48}" dt="2023-01-19T13:27:59.632" v="59"/>
        <pc:sldMkLst>
          <pc:docMk/>
          <pc:sldMk cId="2080759769" sldId="533"/>
        </pc:sldMkLst>
        <pc:spChg chg="mod">
          <ac:chgData name="EZZINE, Hind" userId="S::ezzineh@who.int::edcab00f-6318-46e5-a4a9-188b01ee222f" providerId="AD" clId="Web-{6C87676C-8F59-0F22-1084-12D5967C9E48}" dt="2023-01-19T13:27:59.632" v="59"/>
          <ac:spMkLst>
            <pc:docMk/>
            <pc:sldMk cId="2080759769" sldId="533"/>
            <ac:spMk id="3" creationId="{00000000-0000-0000-0000-000000000000}"/>
          </ac:spMkLst>
        </pc:spChg>
      </pc:sldChg>
      <pc:sldChg chg="modSp">
        <pc:chgData name="EZZINE, Hind" userId="S::ezzineh@who.int::edcab00f-6318-46e5-a4a9-188b01ee222f" providerId="AD" clId="Web-{6C87676C-8F59-0F22-1084-12D5967C9E48}" dt="2023-01-19T13:28:17.679" v="60" actId="1076"/>
        <pc:sldMkLst>
          <pc:docMk/>
          <pc:sldMk cId="469322891" sldId="534"/>
        </pc:sldMkLst>
        <pc:spChg chg="mod">
          <ac:chgData name="EZZINE, Hind" userId="S::ezzineh@who.int::edcab00f-6318-46e5-a4a9-188b01ee222f" providerId="AD" clId="Web-{6C87676C-8F59-0F22-1084-12D5967C9E48}" dt="2023-01-19T13:28:17.679" v="60" actId="1076"/>
          <ac:spMkLst>
            <pc:docMk/>
            <pc:sldMk cId="469322891" sldId="534"/>
            <ac:spMk id="2" creationId="{00000000-0000-0000-0000-000000000000}"/>
          </ac:spMkLst>
        </pc:spChg>
      </pc:sldChg>
      <pc:sldChg chg="del">
        <pc:chgData name="EZZINE, Hind" userId="S::ezzineh@who.int::edcab00f-6318-46e5-a4a9-188b01ee222f" providerId="AD" clId="Web-{6C87676C-8F59-0F22-1084-12D5967C9E48}" dt="2023-01-19T13:15:23.970" v="0"/>
        <pc:sldMkLst>
          <pc:docMk/>
          <pc:sldMk cId="3104650612" sldId="545"/>
        </pc:sldMkLst>
      </pc:sldChg>
      <pc:sldChg chg="del">
        <pc:chgData name="EZZINE, Hind" userId="S::ezzineh@who.int::edcab00f-6318-46e5-a4a9-188b01ee222f" providerId="AD" clId="Web-{6C87676C-8F59-0F22-1084-12D5967C9E48}" dt="2023-01-19T13:16:59.957" v="3"/>
        <pc:sldMkLst>
          <pc:docMk/>
          <pc:sldMk cId="3837208035" sldId="546"/>
        </pc:sldMkLst>
      </pc:sldChg>
      <pc:sldChg chg="del">
        <pc:chgData name="EZZINE, Hind" userId="S::ezzineh@who.int::edcab00f-6318-46e5-a4a9-188b01ee222f" providerId="AD" clId="Web-{6C87676C-8F59-0F22-1084-12D5967C9E48}" dt="2023-01-19T13:18:27.929" v="6"/>
        <pc:sldMkLst>
          <pc:docMk/>
          <pc:sldMk cId="3861460379" sldId="548"/>
        </pc:sldMkLst>
      </pc:sldChg>
      <pc:sldChg chg="del">
        <pc:chgData name="EZZINE, Hind" userId="S::ezzineh@who.int::edcab00f-6318-46e5-a4a9-188b01ee222f" providerId="AD" clId="Web-{6C87676C-8F59-0F22-1084-12D5967C9E48}" dt="2023-01-19T13:17:54.068" v="5"/>
        <pc:sldMkLst>
          <pc:docMk/>
          <pc:sldMk cId="3495022925" sldId="549"/>
        </pc:sldMkLst>
      </pc:sldChg>
      <pc:sldChg chg="del">
        <pc:chgData name="EZZINE, Hind" userId="S::ezzineh@who.int::edcab00f-6318-46e5-a4a9-188b01ee222f" providerId="AD" clId="Web-{6C87676C-8F59-0F22-1084-12D5967C9E48}" dt="2023-01-19T13:20:12.588" v="19"/>
        <pc:sldMkLst>
          <pc:docMk/>
          <pc:sldMk cId="1116765500" sldId="559"/>
        </pc:sldMkLst>
      </pc:sldChg>
      <pc:sldChg chg="modSp">
        <pc:chgData name="EZZINE, Hind" userId="S::ezzineh@who.int::edcab00f-6318-46e5-a4a9-188b01ee222f" providerId="AD" clId="Web-{6C87676C-8F59-0F22-1084-12D5967C9E48}" dt="2023-01-19T13:28:48.290" v="61" actId="20577"/>
        <pc:sldMkLst>
          <pc:docMk/>
          <pc:sldMk cId="1011718205" sldId="562"/>
        </pc:sldMkLst>
        <pc:spChg chg="mod">
          <ac:chgData name="EZZINE, Hind" userId="S::ezzineh@who.int::edcab00f-6318-46e5-a4a9-188b01ee222f" providerId="AD" clId="Web-{6C87676C-8F59-0F22-1084-12D5967C9E48}" dt="2023-01-19T13:28:48.290" v="61" actId="20577"/>
          <ac:spMkLst>
            <pc:docMk/>
            <pc:sldMk cId="1011718205" sldId="562"/>
            <ac:spMk id="2" creationId="{00000000-0000-0000-0000-000000000000}"/>
          </ac:spMkLst>
        </pc:spChg>
      </pc:sldChg>
      <pc:sldChg chg="modSp modNotes">
        <pc:chgData name="EZZINE, Hind" userId="S::ezzineh@who.int::edcab00f-6318-46e5-a4a9-188b01ee222f" providerId="AD" clId="Web-{6C87676C-8F59-0F22-1084-12D5967C9E48}" dt="2023-01-19T13:36:32.850" v="79"/>
        <pc:sldMkLst>
          <pc:docMk/>
          <pc:sldMk cId="213193096" sldId="563"/>
        </pc:sldMkLst>
        <pc:spChg chg="mod">
          <ac:chgData name="EZZINE, Hind" userId="S::ezzineh@who.int::edcab00f-6318-46e5-a4a9-188b01ee222f" providerId="AD" clId="Web-{6C87676C-8F59-0F22-1084-12D5967C9E48}" dt="2023-01-19T13:35:40.645" v="68" actId="20577"/>
          <ac:spMkLst>
            <pc:docMk/>
            <pc:sldMk cId="213193096" sldId="563"/>
            <ac:spMk id="3" creationId="{91ED658C-F1A7-1083-09A3-0D106085A483}"/>
          </ac:spMkLst>
        </pc:spChg>
      </pc:sldChg>
      <pc:sldChg chg="modSp add replId">
        <pc:chgData name="EZZINE, Hind" userId="S::ezzineh@who.int::edcab00f-6318-46e5-a4a9-188b01ee222f" providerId="AD" clId="Web-{6C87676C-8F59-0F22-1084-12D5967C9E48}" dt="2023-01-19T13:26:09.785" v="55" actId="20577"/>
        <pc:sldMkLst>
          <pc:docMk/>
          <pc:sldMk cId="1063061220" sldId="564"/>
        </pc:sldMkLst>
        <pc:spChg chg="mod">
          <ac:chgData name="EZZINE, Hind" userId="S::ezzineh@who.int::edcab00f-6318-46e5-a4a9-188b01ee222f" providerId="AD" clId="Web-{6C87676C-8F59-0F22-1084-12D5967C9E48}" dt="2023-01-19T13:21:35.778" v="33" actId="1076"/>
          <ac:spMkLst>
            <pc:docMk/>
            <pc:sldMk cId="1063061220" sldId="564"/>
            <ac:spMk id="2" creationId="{00000000-0000-0000-0000-000000000000}"/>
          </ac:spMkLst>
        </pc:spChg>
        <pc:spChg chg="mod">
          <ac:chgData name="EZZINE, Hind" userId="S::ezzineh@who.int::edcab00f-6318-46e5-a4a9-188b01ee222f" providerId="AD" clId="Web-{6C87676C-8F59-0F22-1084-12D5967C9E48}" dt="2023-01-19T13:26:09.785" v="55" actId="20577"/>
          <ac:spMkLst>
            <pc:docMk/>
            <pc:sldMk cId="1063061220" sldId="564"/>
            <ac:spMk id="3" creationId="{00000000-0000-0000-0000-000000000000}"/>
          </ac:spMkLst>
        </pc:spChg>
        <pc:spChg chg="mod">
          <ac:chgData name="EZZINE, Hind" userId="S::ezzineh@who.int::edcab00f-6318-46e5-a4a9-188b01ee222f" providerId="AD" clId="Web-{6C87676C-8F59-0F22-1084-12D5967C9E48}" dt="2023-01-19T13:22:44.373" v="43" actId="14100"/>
          <ac:spMkLst>
            <pc:docMk/>
            <pc:sldMk cId="1063061220" sldId="564"/>
            <ac:spMk id="9" creationId="{00000000-0000-0000-0000-000000000000}"/>
          </ac:spMkLst>
        </pc:spChg>
      </pc:sldChg>
      <pc:sldChg chg="add">
        <pc:chgData name="EZZINE, Hind" userId="S::ezzineh@who.int::edcab00f-6318-46e5-a4a9-188b01ee222f" providerId="AD" clId="Web-{6C87676C-8F59-0F22-1084-12D5967C9E48}" dt="2023-01-19T13:37:22.898" v="80"/>
        <pc:sldMkLst>
          <pc:docMk/>
          <pc:sldMk cId="2741091063" sldId="565"/>
        </pc:sldMkLst>
      </pc:sldChg>
      <pc:sldMasterChg chg="addSldLayout">
        <pc:chgData name="EZZINE, Hind" userId="S::ezzineh@who.int::edcab00f-6318-46e5-a4a9-188b01ee222f" providerId="AD" clId="Web-{6C87676C-8F59-0F22-1084-12D5967C9E48}" dt="2023-01-19T13:37:22.898" v="80"/>
        <pc:sldMasterMkLst>
          <pc:docMk/>
          <pc:sldMasterMk cId="0" sldId="2147483885"/>
        </pc:sldMasterMkLst>
        <pc:sldLayoutChg chg="add">
          <pc:chgData name="EZZINE, Hind" userId="S::ezzineh@who.int::edcab00f-6318-46e5-a4a9-188b01ee222f" providerId="AD" clId="Web-{6C87676C-8F59-0F22-1084-12D5967C9E48}" dt="2023-01-19T13:37:22.898" v="80"/>
          <pc:sldLayoutMkLst>
            <pc:docMk/>
            <pc:sldMasterMk cId="0" sldId="2147483720"/>
            <pc:sldLayoutMk cId="0" sldId="2147483889"/>
          </pc:sldLayoutMkLst>
        </pc:sldLayoutChg>
        <pc:sldLayoutChg chg="add">
          <pc:chgData name="EZZINE, Hind" userId="S::ezzineh@who.int::edcab00f-6318-46e5-a4a9-188b01ee222f" providerId="AD" clId="Web-{6C87676C-8F59-0F22-1084-12D5967C9E48}" dt="2023-01-19T13:37:22.898" v="80"/>
          <pc:sldLayoutMkLst>
            <pc:docMk/>
            <pc:sldMasterMk cId="0" sldId="2147483720"/>
            <pc:sldLayoutMk cId="0" sldId="2147483896"/>
          </pc:sldLayoutMkLst>
        </pc:sldLayoutChg>
        <pc:sldLayoutChg chg="add">
          <pc:chgData name="EZZINE, Hind" userId="S::ezzineh@who.int::edcab00f-6318-46e5-a4a9-188b01ee222f" providerId="AD" clId="Web-{6C87676C-8F59-0F22-1084-12D5967C9E48}" dt="2023-01-19T13:37:22.898" v="80"/>
          <pc:sldLayoutMkLst>
            <pc:docMk/>
            <pc:sldMasterMk cId="0" sldId="2147483720"/>
            <pc:sldLayoutMk cId="0" sldId="2147483900"/>
          </pc:sldLayoutMkLst>
        </pc:sldLayoutChg>
      </pc:sldMasterChg>
    </pc:docChg>
  </pc:docChgLst>
  <pc:docChgLst>
    <pc:chgData name="EZZINE, Hind" userId="S::ezzineh@who.int::edcab00f-6318-46e5-a4a9-188b01ee222f" providerId="AD" clId="Web-{2DD8BA8B-1D7B-45DD-8CF2-6C9D1807FF21}"/>
    <pc:docChg chg="modSld">
      <pc:chgData name="EZZINE, Hind" userId="S::ezzineh@who.int::edcab00f-6318-46e5-a4a9-188b01ee222f" providerId="AD" clId="Web-{2DD8BA8B-1D7B-45DD-8CF2-6C9D1807FF21}" dt="2023-01-25T16:38:26.911" v="4" actId="20577"/>
      <pc:docMkLst>
        <pc:docMk/>
      </pc:docMkLst>
      <pc:sldChg chg="modSp">
        <pc:chgData name="EZZINE, Hind" userId="S::ezzineh@who.int::edcab00f-6318-46e5-a4a9-188b01ee222f" providerId="AD" clId="Web-{2DD8BA8B-1D7B-45DD-8CF2-6C9D1807FF21}" dt="2023-01-25T16:37:07.379" v="1" actId="20577"/>
        <pc:sldMkLst>
          <pc:docMk/>
          <pc:sldMk cId="3960562795" sldId="544"/>
        </pc:sldMkLst>
        <pc:spChg chg="mod">
          <ac:chgData name="EZZINE, Hind" userId="S::ezzineh@who.int::edcab00f-6318-46e5-a4a9-188b01ee222f" providerId="AD" clId="Web-{2DD8BA8B-1D7B-45DD-8CF2-6C9D1807FF21}" dt="2023-01-25T16:37:07.379" v="1" actId="20577"/>
          <ac:spMkLst>
            <pc:docMk/>
            <pc:sldMk cId="3960562795" sldId="544"/>
            <ac:spMk id="6" creationId="{00000000-0000-0000-0000-000000000000}"/>
          </ac:spMkLst>
        </pc:spChg>
      </pc:sldChg>
      <pc:sldChg chg="modSp">
        <pc:chgData name="EZZINE, Hind" userId="S::ezzineh@who.int::edcab00f-6318-46e5-a4a9-188b01ee222f" providerId="AD" clId="Web-{2DD8BA8B-1D7B-45DD-8CF2-6C9D1807FF21}" dt="2023-01-25T16:38:26.911" v="4" actId="20577"/>
        <pc:sldMkLst>
          <pc:docMk/>
          <pc:sldMk cId="2924936375" sldId="556"/>
        </pc:sldMkLst>
        <pc:spChg chg="mod">
          <ac:chgData name="EZZINE, Hind" userId="S::ezzineh@who.int::edcab00f-6318-46e5-a4a9-188b01ee222f" providerId="AD" clId="Web-{2DD8BA8B-1D7B-45DD-8CF2-6C9D1807FF21}" dt="2023-01-25T16:38:26.911" v="4" actId="20577"/>
          <ac:spMkLst>
            <pc:docMk/>
            <pc:sldMk cId="2924936375" sldId="556"/>
            <ac:spMk id="6" creationId="{00000000-0000-0000-0000-000000000000}"/>
          </ac:spMkLst>
        </pc:spChg>
      </pc:sldChg>
      <pc:sldChg chg="modSp">
        <pc:chgData name="EZZINE, Hind" userId="S::ezzineh@who.int::edcab00f-6318-46e5-a4a9-188b01ee222f" providerId="AD" clId="Web-{2DD8BA8B-1D7B-45DD-8CF2-6C9D1807FF21}" dt="2023-01-25T16:38:14.239" v="2" actId="20577"/>
        <pc:sldMkLst>
          <pc:docMk/>
          <pc:sldMk cId="213193096" sldId="563"/>
        </pc:sldMkLst>
        <pc:spChg chg="mod">
          <ac:chgData name="EZZINE, Hind" userId="S::ezzineh@who.int::edcab00f-6318-46e5-a4a9-188b01ee222f" providerId="AD" clId="Web-{2DD8BA8B-1D7B-45DD-8CF2-6C9D1807FF21}" dt="2023-01-25T16:38:14.239" v="2" actId="20577"/>
          <ac:spMkLst>
            <pc:docMk/>
            <pc:sldMk cId="213193096" sldId="563"/>
            <ac:spMk id="6" creationId="{00000000-0000-0000-0000-000000000000}"/>
          </ac:spMkLst>
        </pc:spChg>
      </pc:sldChg>
    </pc:docChg>
  </pc:docChgLst>
  <pc:docChgLst>
    <pc:chgData name="EZZINE, Hind" userId="S::ezzineh@who.int::edcab00f-6318-46e5-a4a9-188b01ee222f" providerId="AD" clId="Web-{1AE0ACA2-8583-0AA9-AB9B-48F486268828}"/>
    <pc:docChg chg="addSld delSld modSld addMainMaster modMainMaster">
      <pc:chgData name="EZZINE, Hind" userId="S::ezzineh@who.int::edcab00f-6318-46e5-a4a9-188b01ee222f" providerId="AD" clId="Web-{1AE0ACA2-8583-0AA9-AB9B-48F486268828}" dt="2023-01-12T13:58:33.766" v="1301" actId="20577"/>
      <pc:docMkLst>
        <pc:docMk/>
      </pc:docMkLst>
      <pc:sldChg chg="modSp addCm delCm">
        <pc:chgData name="EZZINE, Hind" userId="S::ezzineh@who.int::edcab00f-6318-46e5-a4a9-188b01ee222f" providerId="AD" clId="Web-{1AE0ACA2-8583-0AA9-AB9B-48F486268828}" dt="2023-01-12T11:11:47.746" v="56" actId="20577"/>
        <pc:sldMkLst>
          <pc:docMk/>
          <pc:sldMk cId="0" sldId="265"/>
        </pc:sldMkLst>
        <pc:spChg chg="mod">
          <ac:chgData name="EZZINE, Hind" userId="S::ezzineh@who.int::edcab00f-6318-46e5-a4a9-188b01ee222f" providerId="AD" clId="Web-{1AE0ACA2-8583-0AA9-AB9B-48F486268828}" dt="2023-01-12T11:11:47.746" v="56" actId="20577"/>
          <ac:spMkLst>
            <pc:docMk/>
            <pc:sldMk cId="0" sldId="265"/>
            <ac:spMk id="616" creationId="{00000000-0000-0000-0000-000000000000}"/>
          </ac:spMkLst>
        </pc:spChg>
      </pc:sldChg>
      <pc:sldChg chg="modSp">
        <pc:chgData name="EZZINE, Hind" userId="S::ezzineh@who.int::edcab00f-6318-46e5-a4a9-188b01ee222f" providerId="AD" clId="Web-{1AE0ACA2-8583-0AA9-AB9B-48F486268828}" dt="2023-01-12T11:14:51.784" v="66" actId="1076"/>
        <pc:sldMkLst>
          <pc:docMk/>
          <pc:sldMk cId="0" sldId="267"/>
        </pc:sldMkLst>
        <pc:spChg chg="mod">
          <ac:chgData name="EZZINE, Hind" userId="S::ezzineh@who.int::edcab00f-6318-46e5-a4a9-188b01ee222f" providerId="AD" clId="Web-{1AE0ACA2-8583-0AA9-AB9B-48F486268828}" dt="2023-01-12T11:14:51.784" v="66" actId="1076"/>
          <ac:spMkLst>
            <pc:docMk/>
            <pc:sldMk cId="0" sldId="267"/>
            <ac:spMk id="628" creationId="{00000000-0000-0000-0000-000000000000}"/>
          </ac:spMkLst>
        </pc:spChg>
      </pc:sldChg>
      <pc:sldChg chg="modSp addCm delCm">
        <pc:chgData name="EZZINE, Hind" userId="S::ezzineh@who.int::edcab00f-6318-46e5-a4a9-188b01ee222f" providerId="AD" clId="Web-{1AE0ACA2-8583-0AA9-AB9B-48F486268828}" dt="2023-01-12T12:57:28.232" v="850"/>
        <pc:sldMkLst>
          <pc:docMk/>
          <pc:sldMk cId="3383327739" sldId="347"/>
        </pc:sldMkLst>
        <pc:spChg chg="mod">
          <ac:chgData name="EZZINE, Hind" userId="S::ezzineh@who.int::edcab00f-6318-46e5-a4a9-188b01ee222f" providerId="AD" clId="Web-{1AE0ACA2-8583-0AA9-AB9B-48F486268828}" dt="2023-01-12T12:57:28.232" v="850"/>
          <ac:spMkLst>
            <pc:docMk/>
            <pc:sldMk cId="3383327739" sldId="347"/>
            <ac:spMk id="628" creationId="{00000000-0000-0000-0000-000000000000}"/>
          </ac:spMkLst>
        </pc:spChg>
      </pc:sldChg>
      <pc:sldChg chg="delSp del">
        <pc:chgData name="EZZINE, Hind" userId="S::ezzineh@who.int::edcab00f-6318-46e5-a4a9-188b01ee222f" providerId="AD" clId="Web-{1AE0ACA2-8583-0AA9-AB9B-48F486268828}" dt="2023-01-12T11:03:14.978" v="2"/>
        <pc:sldMkLst>
          <pc:docMk/>
          <pc:sldMk cId="1324240327" sldId="357"/>
        </pc:sldMkLst>
        <pc:picChg chg="del">
          <ac:chgData name="EZZINE, Hind" userId="S::ezzineh@who.int::edcab00f-6318-46e5-a4a9-188b01ee222f" providerId="AD" clId="Web-{1AE0ACA2-8583-0AA9-AB9B-48F486268828}" dt="2023-01-12T11:03:12.462" v="1"/>
          <ac:picMkLst>
            <pc:docMk/>
            <pc:sldMk cId="1324240327" sldId="357"/>
            <ac:picMk id="3" creationId="{00000000-0000-0000-0000-000000000000}"/>
          </ac:picMkLst>
        </pc:picChg>
      </pc:sldChg>
      <pc:sldChg chg="modSp">
        <pc:chgData name="EZZINE, Hind" userId="S::ezzineh@who.int::edcab00f-6318-46e5-a4a9-188b01ee222f" providerId="AD" clId="Web-{1AE0ACA2-8583-0AA9-AB9B-48F486268828}" dt="2023-01-12T13:04:23.715" v="913" actId="20577"/>
        <pc:sldMkLst>
          <pc:docMk/>
          <pc:sldMk cId="1637724898" sldId="359"/>
        </pc:sldMkLst>
        <pc:spChg chg="mod">
          <ac:chgData name="EZZINE, Hind" userId="S::ezzineh@who.int::edcab00f-6318-46e5-a4a9-188b01ee222f" providerId="AD" clId="Web-{1AE0ACA2-8583-0AA9-AB9B-48F486268828}" dt="2023-01-12T13:04:23.715" v="913" actId="20577"/>
          <ac:spMkLst>
            <pc:docMk/>
            <pc:sldMk cId="1637724898" sldId="359"/>
            <ac:spMk id="628" creationId="{00000000-0000-0000-0000-000000000000}"/>
          </ac:spMkLst>
        </pc:spChg>
      </pc:sldChg>
      <pc:sldChg chg="modSp add del mod modClrScheme chgLayout">
        <pc:chgData name="EZZINE, Hind" userId="S::ezzineh@who.int::edcab00f-6318-46e5-a4a9-188b01ee222f" providerId="AD" clId="Web-{1AE0ACA2-8583-0AA9-AB9B-48F486268828}" dt="2023-01-12T12:56:18.573" v="845"/>
        <pc:sldMkLst>
          <pc:docMk/>
          <pc:sldMk cId="4129935525" sldId="360"/>
        </pc:sldMkLst>
        <pc:spChg chg="mod ord">
          <ac:chgData name="EZZINE, Hind" userId="S::ezzineh@who.int::edcab00f-6318-46e5-a4a9-188b01ee222f" providerId="AD" clId="Web-{1AE0ACA2-8583-0AA9-AB9B-48F486268828}" dt="2023-01-12T12:44:48.096" v="727"/>
          <ac:spMkLst>
            <pc:docMk/>
            <pc:sldMk cId="4129935525" sldId="360"/>
            <ac:spMk id="2" creationId="{00000000-0000-0000-0000-000000000000}"/>
          </ac:spMkLst>
        </pc:spChg>
        <pc:spChg chg="mod ord">
          <ac:chgData name="EZZINE, Hind" userId="S::ezzineh@who.int::edcab00f-6318-46e5-a4a9-188b01ee222f" providerId="AD" clId="Web-{1AE0ACA2-8583-0AA9-AB9B-48F486268828}" dt="2023-01-12T12:44:48.096" v="727"/>
          <ac:spMkLst>
            <pc:docMk/>
            <pc:sldMk cId="4129935525" sldId="360"/>
            <ac:spMk id="3" creationId="{00000000-0000-0000-0000-000000000000}"/>
          </ac:spMkLst>
        </pc:spChg>
      </pc:sldChg>
      <pc:sldChg chg="modSp mod modClrScheme chgLayout">
        <pc:chgData name="EZZINE, Hind" userId="S::ezzineh@who.int::edcab00f-6318-46e5-a4a9-188b01ee222f" providerId="AD" clId="Web-{1AE0ACA2-8583-0AA9-AB9B-48F486268828}" dt="2023-01-12T11:30:21.738" v="121" actId="20577"/>
        <pc:sldMkLst>
          <pc:docMk/>
          <pc:sldMk cId="1581428562" sldId="364"/>
        </pc:sldMkLst>
        <pc:spChg chg="mod ord">
          <ac:chgData name="EZZINE, Hind" userId="S::ezzineh@who.int::edcab00f-6318-46e5-a4a9-188b01ee222f" providerId="AD" clId="Web-{1AE0ACA2-8583-0AA9-AB9B-48F486268828}" dt="2023-01-12T11:13:29.546" v="62" actId="14100"/>
          <ac:spMkLst>
            <pc:docMk/>
            <pc:sldMk cId="1581428562" sldId="364"/>
            <ac:spMk id="2" creationId="{00000000-0000-0000-0000-000000000000}"/>
          </ac:spMkLst>
        </pc:spChg>
        <pc:spChg chg="mod ord">
          <ac:chgData name="EZZINE, Hind" userId="S::ezzineh@who.int::edcab00f-6318-46e5-a4a9-188b01ee222f" providerId="AD" clId="Web-{1AE0ACA2-8583-0AA9-AB9B-48F486268828}" dt="2023-01-12T11:30:21.738" v="121" actId="20577"/>
          <ac:spMkLst>
            <pc:docMk/>
            <pc:sldMk cId="1581428562" sldId="364"/>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51:17.188" v="792"/>
        <pc:sldMkLst>
          <pc:docMk/>
          <pc:sldMk cId="4107252638" sldId="369"/>
        </pc:sldMkLst>
        <pc:spChg chg="del mod ord">
          <ac:chgData name="EZZINE, Hind" userId="S::ezzineh@who.int::edcab00f-6318-46e5-a4a9-188b01ee222f" providerId="AD" clId="Web-{1AE0ACA2-8583-0AA9-AB9B-48F486268828}" dt="2023-01-12T12:51:10.734" v="790"/>
          <ac:spMkLst>
            <pc:docMk/>
            <pc:sldMk cId="4107252638" sldId="369"/>
            <ac:spMk id="2" creationId="{00000000-0000-0000-0000-000000000000}"/>
          </ac:spMkLst>
        </pc:spChg>
        <pc:spChg chg="mod">
          <ac:chgData name="EZZINE, Hind" userId="S::ezzineh@who.int::edcab00f-6318-46e5-a4a9-188b01ee222f" providerId="AD" clId="Web-{1AE0ACA2-8583-0AA9-AB9B-48F486268828}" dt="2023-01-12T12:50:53.343" v="783" actId="1076"/>
          <ac:spMkLst>
            <pc:docMk/>
            <pc:sldMk cId="4107252638" sldId="369"/>
            <ac:spMk id="3" creationId="{00000000-0000-0000-0000-000000000000}"/>
          </ac:spMkLst>
        </pc:spChg>
        <pc:spChg chg="add del mod ord">
          <ac:chgData name="EZZINE, Hind" userId="S::ezzineh@who.int::edcab00f-6318-46e5-a4a9-188b01ee222f" providerId="AD" clId="Web-{1AE0ACA2-8583-0AA9-AB9B-48F486268828}" dt="2023-01-12T12:50:26.467" v="778"/>
          <ac:spMkLst>
            <pc:docMk/>
            <pc:sldMk cId="4107252638" sldId="369"/>
            <ac:spMk id="4" creationId="{E397B389-AC97-8DAA-A99A-0245115697AA}"/>
          </ac:spMkLst>
        </pc:spChg>
        <pc:spChg chg="mod">
          <ac:chgData name="EZZINE, Hind" userId="S::ezzineh@who.int::edcab00f-6318-46e5-a4a9-188b01ee222f" providerId="AD" clId="Web-{1AE0ACA2-8583-0AA9-AB9B-48F486268828}" dt="2023-01-12T12:50:53.359" v="784" actId="1076"/>
          <ac:spMkLst>
            <pc:docMk/>
            <pc:sldMk cId="4107252638" sldId="369"/>
            <ac:spMk id="5" creationId="{00000000-0000-0000-0000-000000000000}"/>
          </ac:spMkLst>
        </pc:spChg>
        <pc:spChg chg="mod">
          <ac:chgData name="EZZINE, Hind" userId="S::ezzineh@who.int::edcab00f-6318-46e5-a4a9-188b01ee222f" providerId="AD" clId="Web-{1AE0ACA2-8583-0AA9-AB9B-48F486268828}" dt="2023-01-12T12:50:53.374" v="785" actId="1076"/>
          <ac:spMkLst>
            <pc:docMk/>
            <pc:sldMk cId="4107252638" sldId="369"/>
            <ac:spMk id="6" creationId="{00000000-0000-0000-0000-000000000000}"/>
          </ac:spMkLst>
        </pc:spChg>
        <pc:spChg chg="mod">
          <ac:chgData name="EZZINE, Hind" userId="S::ezzineh@who.int::edcab00f-6318-46e5-a4a9-188b01ee222f" providerId="AD" clId="Web-{1AE0ACA2-8583-0AA9-AB9B-48F486268828}" dt="2023-01-12T12:50:58.343" v="789" actId="1076"/>
          <ac:spMkLst>
            <pc:docMk/>
            <pc:sldMk cId="4107252638" sldId="369"/>
            <ac:spMk id="7" creationId="{00000000-0000-0000-0000-000000000000}"/>
          </ac:spMkLst>
        </pc:spChg>
        <pc:spChg chg="mod">
          <ac:chgData name="EZZINE, Hind" userId="S::ezzineh@who.int::edcab00f-6318-46e5-a4a9-188b01ee222f" providerId="AD" clId="Web-{1AE0ACA2-8583-0AA9-AB9B-48F486268828}" dt="2023-01-12T12:50:53.406" v="787" actId="1076"/>
          <ac:spMkLst>
            <pc:docMk/>
            <pc:sldMk cId="4107252638" sldId="369"/>
            <ac:spMk id="8" creationId="{00000000-0000-0000-0000-000000000000}"/>
          </ac:spMkLst>
        </pc:spChg>
        <pc:spChg chg="mod">
          <ac:chgData name="EZZINE, Hind" userId="S::ezzineh@who.int::edcab00f-6318-46e5-a4a9-188b01ee222f" providerId="AD" clId="Web-{1AE0ACA2-8583-0AA9-AB9B-48F486268828}" dt="2023-01-12T12:50:53.437" v="788" actId="1076"/>
          <ac:spMkLst>
            <pc:docMk/>
            <pc:sldMk cId="4107252638" sldId="369"/>
            <ac:spMk id="10" creationId="{00000000-0000-0000-0000-000000000000}"/>
          </ac:spMkLst>
        </pc:spChg>
        <pc:spChg chg="add del mod">
          <ac:chgData name="EZZINE, Hind" userId="S::ezzineh@who.int::edcab00f-6318-46e5-a4a9-188b01ee222f" providerId="AD" clId="Web-{1AE0ACA2-8583-0AA9-AB9B-48F486268828}" dt="2023-01-12T12:51:17.188" v="792"/>
          <ac:spMkLst>
            <pc:docMk/>
            <pc:sldMk cId="4107252638" sldId="369"/>
            <ac:spMk id="12" creationId="{410D0C96-1D1D-06F4-0EC8-55AFA3F144C7}"/>
          </ac:spMkLst>
        </pc:spChg>
        <pc:spChg chg="add">
          <ac:chgData name="EZZINE, Hind" userId="S::ezzineh@who.int::edcab00f-6318-46e5-a4a9-188b01ee222f" providerId="AD" clId="Web-{1AE0ACA2-8583-0AA9-AB9B-48F486268828}" dt="2023-01-12T12:51:12.578" v="791"/>
          <ac:spMkLst>
            <pc:docMk/>
            <pc:sldMk cId="4107252638" sldId="369"/>
            <ac:spMk id="14" creationId="{98DFF9A0-4F16-AA68-CDC4-2D36AF8FE77D}"/>
          </ac:spMkLst>
        </pc:spChg>
      </pc:sldChg>
      <pc:sldChg chg="addSp delSp modSp mod modClrScheme chgLayout">
        <pc:chgData name="EZZINE, Hind" userId="S::ezzineh@who.int::edcab00f-6318-46e5-a4a9-188b01ee222f" providerId="AD" clId="Web-{1AE0ACA2-8583-0AA9-AB9B-48F486268828}" dt="2023-01-12T12:52:07.705" v="804" actId="20577"/>
        <pc:sldMkLst>
          <pc:docMk/>
          <pc:sldMk cId="3097337804" sldId="370"/>
        </pc:sldMkLst>
        <pc:spChg chg="del mod ord">
          <ac:chgData name="EZZINE, Hind" userId="S::ezzineh@who.int::edcab00f-6318-46e5-a4a9-188b01ee222f" providerId="AD" clId="Web-{1AE0ACA2-8583-0AA9-AB9B-48F486268828}" dt="2023-01-12T12:51:26.782" v="796"/>
          <ac:spMkLst>
            <pc:docMk/>
            <pc:sldMk cId="3097337804" sldId="370"/>
            <ac:spMk id="2" creationId="{00000000-0000-0000-0000-000000000000}"/>
          </ac:spMkLst>
        </pc:spChg>
        <pc:spChg chg="mod">
          <ac:chgData name="EZZINE, Hind" userId="S::ezzineh@who.int::edcab00f-6318-46e5-a4a9-188b01ee222f" providerId="AD" clId="Web-{1AE0ACA2-8583-0AA9-AB9B-48F486268828}" dt="2023-01-12T12:52:07.705" v="804" actId="20577"/>
          <ac:spMkLst>
            <pc:docMk/>
            <pc:sldMk cId="3097337804" sldId="370"/>
            <ac:spMk id="3" creationId="{00000000-0000-0000-0000-000000000000}"/>
          </ac:spMkLst>
        </pc:spChg>
        <pc:spChg chg="add del mod ord">
          <ac:chgData name="EZZINE, Hind" userId="S::ezzineh@who.int::edcab00f-6318-46e5-a4a9-188b01ee222f" providerId="AD" clId="Web-{1AE0ACA2-8583-0AA9-AB9B-48F486268828}" dt="2023-01-12T12:51:38.970" v="799"/>
          <ac:spMkLst>
            <pc:docMk/>
            <pc:sldMk cId="3097337804" sldId="370"/>
            <ac:spMk id="6" creationId="{A81E634C-2035-4B25-DEAE-1171C6108123}"/>
          </ac:spMkLst>
        </pc:spChg>
        <pc:spChg chg="add del mod">
          <ac:chgData name="EZZINE, Hind" userId="S::ezzineh@who.int::edcab00f-6318-46e5-a4a9-188b01ee222f" providerId="AD" clId="Web-{1AE0ACA2-8583-0AA9-AB9B-48F486268828}" dt="2023-01-12T12:51:30.501" v="797"/>
          <ac:spMkLst>
            <pc:docMk/>
            <pc:sldMk cId="3097337804" sldId="370"/>
            <ac:spMk id="8" creationId="{363602A5-82F6-7F4C-449A-D6D7583B19C8}"/>
          </ac:spMkLst>
        </pc:spChg>
        <pc:spChg chg="add mod">
          <ac:chgData name="EZZINE, Hind" userId="S::ezzineh@who.int::edcab00f-6318-46e5-a4a9-188b01ee222f" providerId="AD" clId="Web-{1AE0ACA2-8583-0AA9-AB9B-48F486268828}" dt="2023-01-12T12:51:32.845" v="798"/>
          <ac:spMkLst>
            <pc:docMk/>
            <pc:sldMk cId="3097337804" sldId="370"/>
            <ac:spMk id="10" creationId="{529F241D-A085-55C7-C83C-C0DFC923BCF6}"/>
          </ac:spMkLst>
        </pc:spChg>
      </pc:sldChg>
      <pc:sldChg chg="del">
        <pc:chgData name="EZZINE, Hind" userId="S::ezzineh@who.int::edcab00f-6318-46e5-a4a9-188b01ee222f" providerId="AD" clId="Web-{1AE0ACA2-8583-0AA9-AB9B-48F486268828}" dt="2023-01-12T11:09:57.367" v="48"/>
        <pc:sldMkLst>
          <pc:docMk/>
          <pc:sldMk cId="3164515118" sldId="376"/>
        </pc:sldMkLst>
      </pc:sldChg>
      <pc:sldChg chg="addSp delSp modSp mod modClrScheme chgLayout">
        <pc:chgData name="EZZINE, Hind" userId="S::ezzineh@who.int::edcab00f-6318-46e5-a4a9-188b01ee222f" providerId="AD" clId="Web-{1AE0ACA2-8583-0AA9-AB9B-48F486268828}" dt="2023-01-12T12:54:38.101" v="838" actId="1076"/>
        <pc:sldMkLst>
          <pc:docMk/>
          <pc:sldMk cId="25857533" sldId="378"/>
        </pc:sldMkLst>
        <pc:spChg chg="mod ord">
          <ac:chgData name="EZZINE, Hind" userId="S::ezzineh@who.int::edcab00f-6318-46e5-a4a9-188b01ee222f" providerId="AD" clId="Web-{1AE0ACA2-8583-0AA9-AB9B-48F486268828}" dt="2023-01-12T12:54:14.991" v="821" actId="1076"/>
          <ac:spMkLst>
            <pc:docMk/>
            <pc:sldMk cId="25857533" sldId="378"/>
            <ac:spMk id="2" creationId="{00000000-0000-0000-0000-000000000000}"/>
          </ac:spMkLst>
        </pc:spChg>
        <pc:spChg chg="mod">
          <ac:chgData name="EZZINE, Hind" userId="S::ezzineh@who.int::edcab00f-6318-46e5-a4a9-188b01ee222f" providerId="AD" clId="Web-{1AE0ACA2-8583-0AA9-AB9B-48F486268828}" dt="2023-01-12T12:54:30.554" v="830" actId="1076"/>
          <ac:spMkLst>
            <pc:docMk/>
            <pc:sldMk cId="25857533" sldId="378"/>
            <ac:spMk id="3" creationId="{00000000-0000-0000-0000-000000000000}"/>
          </ac:spMkLst>
        </pc:spChg>
        <pc:spChg chg="add del mod ord">
          <ac:chgData name="EZZINE, Hind" userId="S::ezzineh@who.int::edcab00f-6318-46e5-a4a9-188b01ee222f" providerId="AD" clId="Web-{1AE0ACA2-8583-0AA9-AB9B-48F486268828}" dt="2023-01-12T12:52:22.862" v="805"/>
          <ac:spMkLst>
            <pc:docMk/>
            <pc:sldMk cId="25857533" sldId="378"/>
            <ac:spMk id="4" creationId="{38245464-7FE5-C834-71CE-101EE3C4A440}"/>
          </ac:spMkLst>
        </pc:spChg>
        <pc:spChg chg="mod">
          <ac:chgData name="EZZINE, Hind" userId="S::ezzineh@who.int::edcab00f-6318-46e5-a4a9-188b01ee222f" providerId="AD" clId="Web-{1AE0ACA2-8583-0AA9-AB9B-48F486268828}" dt="2023-01-12T12:54:30.601" v="831" actId="1076"/>
          <ac:spMkLst>
            <pc:docMk/>
            <pc:sldMk cId="25857533" sldId="378"/>
            <ac:spMk id="5" creationId="{00000000-0000-0000-0000-000000000000}"/>
          </ac:spMkLst>
        </pc:spChg>
        <pc:spChg chg="mod">
          <ac:chgData name="EZZINE, Hind" userId="S::ezzineh@who.int::edcab00f-6318-46e5-a4a9-188b01ee222f" providerId="AD" clId="Web-{1AE0ACA2-8583-0AA9-AB9B-48F486268828}" dt="2023-01-12T12:54:30.632" v="832" actId="1076"/>
          <ac:spMkLst>
            <pc:docMk/>
            <pc:sldMk cId="25857533" sldId="378"/>
            <ac:spMk id="6" creationId="{00000000-0000-0000-0000-000000000000}"/>
          </ac:spMkLst>
        </pc:spChg>
        <pc:spChg chg="add">
          <ac:chgData name="EZZINE, Hind" userId="S::ezzineh@who.int::edcab00f-6318-46e5-a4a9-188b01ee222f" providerId="AD" clId="Web-{1AE0ACA2-8583-0AA9-AB9B-48F486268828}" dt="2023-01-12T12:53:41.177" v="816"/>
          <ac:spMkLst>
            <pc:docMk/>
            <pc:sldMk cId="25857533" sldId="378"/>
            <ac:spMk id="8" creationId="{CFD89CBC-FE42-24A3-02F3-25A0CB62E129}"/>
          </ac:spMkLst>
        </pc:spChg>
        <pc:spChg chg="mod">
          <ac:chgData name="EZZINE, Hind" userId="S::ezzineh@who.int::edcab00f-6318-46e5-a4a9-188b01ee222f" providerId="AD" clId="Web-{1AE0ACA2-8583-0AA9-AB9B-48F486268828}" dt="2023-01-12T12:54:30.695" v="833" actId="1076"/>
          <ac:spMkLst>
            <pc:docMk/>
            <pc:sldMk cId="25857533" sldId="378"/>
            <ac:spMk id="9" creationId="{00000000-0000-0000-0000-000000000000}"/>
          </ac:spMkLst>
        </pc:spChg>
        <pc:spChg chg="mod">
          <ac:chgData name="EZZINE, Hind" userId="S::ezzineh@who.int::edcab00f-6318-46e5-a4a9-188b01ee222f" providerId="AD" clId="Web-{1AE0ACA2-8583-0AA9-AB9B-48F486268828}" dt="2023-01-12T12:54:30.726" v="834" actId="1076"/>
          <ac:spMkLst>
            <pc:docMk/>
            <pc:sldMk cId="25857533" sldId="378"/>
            <ac:spMk id="13" creationId="{00000000-0000-0000-0000-000000000000}"/>
          </ac:spMkLst>
        </pc:spChg>
        <pc:spChg chg="mod">
          <ac:chgData name="EZZINE, Hind" userId="S::ezzineh@who.int::edcab00f-6318-46e5-a4a9-188b01ee222f" providerId="AD" clId="Web-{1AE0ACA2-8583-0AA9-AB9B-48F486268828}" dt="2023-01-12T12:54:30.773" v="835" actId="1076"/>
          <ac:spMkLst>
            <pc:docMk/>
            <pc:sldMk cId="25857533" sldId="378"/>
            <ac:spMk id="14" creationId="{00000000-0000-0000-0000-000000000000}"/>
          </ac:spMkLst>
        </pc:spChg>
        <pc:spChg chg="mod">
          <ac:chgData name="EZZINE, Hind" userId="S::ezzineh@who.int::edcab00f-6318-46e5-a4a9-188b01ee222f" providerId="AD" clId="Web-{1AE0ACA2-8583-0AA9-AB9B-48F486268828}" dt="2023-01-12T12:54:30.820" v="836" actId="1076"/>
          <ac:spMkLst>
            <pc:docMk/>
            <pc:sldMk cId="25857533" sldId="378"/>
            <ac:spMk id="16" creationId="{00000000-0000-0000-0000-000000000000}"/>
          </ac:spMkLst>
        </pc:spChg>
        <pc:spChg chg="mod">
          <ac:chgData name="EZZINE, Hind" userId="S::ezzineh@who.int::edcab00f-6318-46e5-a4a9-188b01ee222f" providerId="AD" clId="Web-{1AE0ACA2-8583-0AA9-AB9B-48F486268828}" dt="2023-01-12T12:54:30.851" v="837" actId="1076"/>
          <ac:spMkLst>
            <pc:docMk/>
            <pc:sldMk cId="25857533" sldId="378"/>
            <ac:spMk id="18" creationId="{00000000-0000-0000-0000-000000000000}"/>
          </ac:spMkLst>
        </pc:spChg>
        <pc:spChg chg="mod">
          <ac:chgData name="EZZINE, Hind" userId="S::ezzineh@who.int::edcab00f-6318-46e5-a4a9-188b01ee222f" providerId="AD" clId="Web-{1AE0ACA2-8583-0AA9-AB9B-48F486268828}" dt="2023-01-12T12:54:38.101" v="838" actId="1076"/>
          <ac:spMkLst>
            <pc:docMk/>
            <pc:sldMk cId="25857533" sldId="378"/>
            <ac:spMk id="21" creationId="{00000000-0000-0000-0000-000000000000}"/>
          </ac:spMkLst>
        </pc:spChg>
      </pc:sldChg>
      <pc:sldChg chg="addSp delSp modSp mod modClrScheme addCm chgLayout">
        <pc:chgData name="EZZINE, Hind" userId="S::ezzineh@who.int::edcab00f-6318-46e5-a4a9-188b01ee222f" providerId="AD" clId="Web-{1AE0ACA2-8583-0AA9-AB9B-48F486268828}" dt="2023-01-12T12:55:58.854" v="842"/>
        <pc:sldMkLst>
          <pc:docMk/>
          <pc:sldMk cId="338036106" sldId="379"/>
        </pc:sldMkLst>
        <pc:spChg chg="mod ord">
          <ac:chgData name="EZZINE, Hind" userId="S::ezzineh@who.int::edcab00f-6318-46e5-a4a9-188b01ee222f" providerId="AD" clId="Web-{1AE0ACA2-8583-0AA9-AB9B-48F486268828}" dt="2023-01-12T12:55:11.493" v="840" actId="14100"/>
          <ac:spMkLst>
            <pc:docMk/>
            <pc:sldMk cId="338036106" sldId="379"/>
            <ac:spMk id="2" creationId="{00000000-0000-0000-0000-000000000000}"/>
          </ac:spMkLst>
        </pc:spChg>
        <pc:spChg chg="add del mod ord">
          <ac:chgData name="EZZINE, Hind" userId="S::ezzineh@who.int::edcab00f-6318-46e5-a4a9-188b01ee222f" providerId="AD" clId="Web-{1AE0ACA2-8583-0AA9-AB9B-48F486268828}" dt="2023-01-12T12:55:58.854" v="842"/>
          <ac:spMkLst>
            <pc:docMk/>
            <pc:sldMk cId="338036106" sldId="379"/>
            <ac:spMk id="7" creationId="{DD834882-FC39-A9FF-F2A9-4B01E11ED5D6}"/>
          </ac:spMkLst>
        </pc:spChg>
      </pc:sldChg>
      <pc:sldChg chg="addSp modSp mod modClrScheme delCm chgLayout">
        <pc:chgData name="EZZINE, Hind" userId="S::ezzineh@who.int::edcab00f-6318-46e5-a4a9-188b01ee222f" providerId="AD" clId="Web-{1AE0ACA2-8583-0AA9-AB9B-48F486268828}" dt="2023-01-12T12:54:58.774" v="839"/>
        <pc:sldMkLst>
          <pc:docMk/>
          <pc:sldMk cId="1125427512" sldId="380"/>
        </pc:sldMkLst>
        <pc:spChg chg="mod ord">
          <ac:chgData name="EZZINE, Hind" userId="S::ezzineh@who.int::edcab00f-6318-46e5-a4a9-188b01ee222f" providerId="AD" clId="Web-{1AE0ACA2-8583-0AA9-AB9B-48F486268828}" dt="2023-01-12T12:44:48.690" v="733"/>
          <ac:spMkLst>
            <pc:docMk/>
            <pc:sldMk cId="1125427512" sldId="380"/>
            <ac:spMk id="2" creationId="{00000000-0000-0000-0000-000000000000}"/>
          </ac:spMkLst>
        </pc:spChg>
        <pc:spChg chg="add mod ord">
          <ac:chgData name="EZZINE, Hind" userId="S::ezzineh@who.int::edcab00f-6318-46e5-a4a9-188b01ee222f" providerId="AD" clId="Web-{1AE0ACA2-8583-0AA9-AB9B-48F486268828}" dt="2023-01-12T12:44:48.690" v="733"/>
          <ac:spMkLst>
            <pc:docMk/>
            <pc:sldMk cId="1125427512" sldId="380"/>
            <ac:spMk id="6" creationId="{A87AE329-8D8B-7B81-8FFE-5EE3FD634078}"/>
          </ac:spMkLst>
        </pc:spChg>
      </pc:sldChg>
      <pc:sldChg chg="modSp mod modClrScheme chgLayout">
        <pc:chgData name="EZZINE, Hind" userId="S::ezzineh@who.int::edcab00f-6318-46e5-a4a9-188b01ee222f" providerId="AD" clId="Web-{1AE0ACA2-8583-0AA9-AB9B-48F486268828}" dt="2023-01-12T12:44:48.752" v="734"/>
        <pc:sldMkLst>
          <pc:docMk/>
          <pc:sldMk cId="3669432854" sldId="381"/>
        </pc:sldMkLst>
        <pc:spChg chg="mod ord">
          <ac:chgData name="EZZINE, Hind" userId="S::ezzineh@who.int::edcab00f-6318-46e5-a4a9-188b01ee222f" providerId="AD" clId="Web-{1AE0ACA2-8583-0AA9-AB9B-48F486268828}" dt="2023-01-12T12:44:48.752" v="734"/>
          <ac:spMkLst>
            <pc:docMk/>
            <pc:sldMk cId="3669432854" sldId="381"/>
            <ac:spMk id="2" creationId="{00000000-0000-0000-0000-000000000000}"/>
          </ac:spMkLst>
        </pc:spChg>
        <pc:spChg chg="mod ord">
          <ac:chgData name="EZZINE, Hind" userId="S::ezzineh@who.int::edcab00f-6318-46e5-a4a9-188b01ee222f" providerId="AD" clId="Web-{1AE0ACA2-8583-0AA9-AB9B-48F486268828}" dt="2023-01-12T12:44:48.752" v="734"/>
          <ac:spMkLst>
            <pc:docMk/>
            <pc:sldMk cId="3669432854" sldId="381"/>
            <ac:spMk id="3" creationId="{00000000-0000-0000-0000-000000000000}"/>
          </ac:spMkLst>
        </pc:spChg>
      </pc:sldChg>
      <pc:sldChg chg="modSp mod modClrScheme chgLayout">
        <pc:chgData name="EZZINE, Hind" userId="S::ezzineh@who.int::edcab00f-6318-46e5-a4a9-188b01ee222f" providerId="AD" clId="Web-{1AE0ACA2-8583-0AA9-AB9B-48F486268828}" dt="2023-01-12T12:44:48.815" v="735"/>
        <pc:sldMkLst>
          <pc:docMk/>
          <pc:sldMk cId="4088667319" sldId="382"/>
        </pc:sldMkLst>
        <pc:spChg chg="mod ord">
          <ac:chgData name="EZZINE, Hind" userId="S::ezzineh@who.int::edcab00f-6318-46e5-a4a9-188b01ee222f" providerId="AD" clId="Web-{1AE0ACA2-8583-0AA9-AB9B-48F486268828}" dt="2023-01-12T12:44:48.815" v="735"/>
          <ac:spMkLst>
            <pc:docMk/>
            <pc:sldMk cId="4088667319" sldId="382"/>
            <ac:spMk id="2" creationId="{00000000-0000-0000-0000-000000000000}"/>
          </ac:spMkLst>
        </pc:spChg>
        <pc:spChg chg="mod ord">
          <ac:chgData name="EZZINE, Hind" userId="S::ezzineh@who.int::edcab00f-6318-46e5-a4a9-188b01ee222f" providerId="AD" clId="Web-{1AE0ACA2-8583-0AA9-AB9B-48F486268828}" dt="2023-01-12T12:44:48.815" v="735"/>
          <ac:spMkLst>
            <pc:docMk/>
            <pc:sldMk cId="4088667319" sldId="382"/>
            <ac:spMk id="16" creationId="{00000000-0000-0000-0000-000000000000}"/>
          </ac:spMkLst>
        </pc:spChg>
      </pc:sldChg>
      <pc:sldChg chg="modSp mod modClrScheme chgLayout">
        <pc:chgData name="EZZINE, Hind" userId="S::ezzineh@who.int::edcab00f-6318-46e5-a4a9-188b01ee222f" providerId="AD" clId="Web-{1AE0ACA2-8583-0AA9-AB9B-48F486268828}" dt="2023-01-12T12:44:48.065" v="726"/>
        <pc:sldMkLst>
          <pc:docMk/>
          <pc:sldMk cId="1165208791" sldId="383"/>
        </pc:sldMkLst>
        <pc:spChg chg="mod ord">
          <ac:chgData name="EZZINE, Hind" userId="S::ezzineh@who.int::edcab00f-6318-46e5-a4a9-188b01ee222f" providerId="AD" clId="Web-{1AE0ACA2-8583-0AA9-AB9B-48F486268828}" dt="2023-01-12T12:44:48.065" v="726"/>
          <ac:spMkLst>
            <pc:docMk/>
            <pc:sldMk cId="1165208791" sldId="383"/>
            <ac:spMk id="2" creationId="{00000000-0000-0000-0000-000000000000}"/>
          </ac:spMkLst>
        </pc:spChg>
        <pc:spChg chg="mod ord">
          <ac:chgData name="EZZINE, Hind" userId="S::ezzineh@who.int::edcab00f-6318-46e5-a4a9-188b01ee222f" providerId="AD" clId="Web-{1AE0ACA2-8583-0AA9-AB9B-48F486268828}" dt="2023-01-12T12:44:48.065" v="726"/>
          <ac:spMkLst>
            <pc:docMk/>
            <pc:sldMk cId="1165208791" sldId="383"/>
            <ac:spMk id="16" creationId="{00000000-0000-0000-0000-000000000000}"/>
          </ac:spMkLst>
        </pc:spChg>
      </pc:sldChg>
      <pc:sldChg chg="modSp mod modClrScheme chgLayout">
        <pc:chgData name="EZZINE, Hind" userId="S::ezzineh@who.int::edcab00f-6318-46e5-a4a9-188b01ee222f" providerId="AD" clId="Web-{1AE0ACA2-8583-0AA9-AB9B-48F486268828}" dt="2023-01-12T12:49:53.966" v="770" actId="1076"/>
        <pc:sldMkLst>
          <pc:docMk/>
          <pc:sldMk cId="3890918810" sldId="385"/>
        </pc:sldMkLst>
        <pc:spChg chg="mod ord">
          <ac:chgData name="EZZINE, Hind" userId="S::ezzineh@who.int::edcab00f-6318-46e5-a4a9-188b01ee222f" providerId="AD" clId="Web-{1AE0ACA2-8583-0AA9-AB9B-48F486268828}" dt="2023-01-12T12:49:50.544" v="769" actId="14100"/>
          <ac:spMkLst>
            <pc:docMk/>
            <pc:sldMk cId="3890918810" sldId="385"/>
            <ac:spMk id="2" creationId="{00000000-0000-0000-0000-000000000000}"/>
          </ac:spMkLst>
        </pc:spChg>
        <pc:spChg chg="mod ord">
          <ac:chgData name="EZZINE, Hind" userId="S::ezzineh@who.int::edcab00f-6318-46e5-a4a9-188b01ee222f" providerId="AD" clId="Web-{1AE0ACA2-8583-0AA9-AB9B-48F486268828}" dt="2023-01-12T12:49:53.966" v="770" actId="1076"/>
          <ac:spMkLst>
            <pc:docMk/>
            <pc:sldMk cId="3890918810" sldId="385"/>
            <ac:spMk id="3" creationId="{00000000-0000-0000-0000-000000000000}"/>
          </ac:spMkLst>
        </pc:spChg>
      </pc:sldChg>
      <pc:sldChg chg="addSp delSp modSp mod modClrScheme chgLayout modNotes">
        <pc:chgData name="EZZINE, Hind" userId="S::ezzineh@who.int::edcab00f-6318-46e5-a4a9-188b01ee222f" providerId="AD" clId="Web-{1AE0ACA2-8583-0AA9-AB9B-48F486268828}" dt="2023-01-12T13:13:52.032" v="943" actId="1076"/>
        <pc:sldMkLst>
          <pc:docMk/>
          <pc:sldMk cId="165095204" sldId="386"/>
        </pc:sldMkLst>
        <pc:spChg chg="mod ord">
          <ac:chgData name="EZZINE, Hind" userId="S::ezzineh@who.int::edcab00f-6318-46e5-a4a9-188b01ee222f" providerId="AD" clId="Web-{1AE0ACA2-8583-0AA9-AB9B-48F486268828}" dt="2023-01-12T13:13:52.032" v="943" actId="1076"/>
          <ac:spMkLst>
            <pc:docMk/>
            <pc:sldMk cId="165095204" sldId="386"/>
            <ac:spMk id="2" creationId="{00000000-0000-0000-0000-000000000000}"/>
          </ac:spMkLst>
        </pc:spChg>
        <pc:spChg chg="add mod">
          <ac:chgData name="EZZINE, Hind" userId="S::ezzineh@who.int::edcab00f-6318-46e5-a4a9-188b01ee222f" providerId="AD" clId="Web-{1AE0ACA2-8583-0AA9-AB9B-48F486268828}" dt="2023-01-12T13:03:51.402" v="912" actId="1076"/>
          <ac:spMkLst>
            <pc:docMk/>
            <pc:sldMk cId="165095204" sldId="386"/>
            <ac:spMk id="3" creationId="{91ED658C-F1A7-1083-09A3-0D106085A483}"/>
          </ac:spMkLst>
        </pc:spChg>
        <pc:spChg chg="mod">
          <ac:chgData name="EZZINE, Hind" userId="S::ezzineh@who.int::edcab00f-6318-46e5-a4a9-188b01ee222f" providerId="AD" clId="Web-{1AE0ACA2-8583-0AA9-AB9B-48F486268828}" dt="2023-01-12T13:03:21.791" v="908" actId="1076"/>
          <ac:spMkLst>
            <pc:docMk/>
            <pc:sldMk cId="165095204" sldId="386"/>
            <ac:spMk id="4" creationId="{B8798144-C516-5348-A5F5-C41C25162F89}"/>
          </ac:spMkLst>
        </pc:spChg>
        <pc:spChg chg="add del mod ord">
          <ac:chgData name="EZZINE, Hind" userId="S::ezzineh@who.int::edcab00f-6318-46e5-a4a9-188b01ee222f" providerId="AD" clId="Web-{1AE0ACA2-8583-0AA9-AB9B-48F486268828}" dt="2023-01-12T13:03:05.634" v="907"/>
          <ac:spMkLst>
            <pc:docMk/>
            <pc:sldMk cId="165095204" sldId="386"/>
            <ac:spMk id="5" creationId="{0ACF818C-96FB-5452-5A9B-8DD356590479}"/>
          </ac:spMkLst>
        </pc:spChg>
      </pc:sldChg>
      <pc:sldChg chg="modSp del">
        <pc:chgData name="EZZINE, Hind" userId="S::ezzineh@who.int::edcab00f-6318-46e5-a4a9-188b01ee222f" providerId="AD" clId="Web-{1AE0ACA2-8583-0AA9-AB9B-48F486268828}" dt="2023-01-12T11:08:31.942" v="39"/>
        <pc:sldMkLst>
          <pc:docMk/>
          <pc:sldMk cId="3150574706" sldId="387"/>
        </pc:sldMkLst>
        <pc:spChg chg="mod">
          <ac:chgData name="EZZINE, Hind" userId="S::ezzineh@who.int::edcab00f-6318-46e5-a4a9-188b01ee222f" providerId="AD" clId="Web-{1AE0ACA2-8583-0AA9-AB9B-48F486268828}" dt="2023-01-12T11:08:02.223" v="35" actId="20577"/>
          <ac:spMkLst>
            <pc:docMk/>
            <pc:sldMk cId="3150574706" sldId="387"/>
            <ac:spMk id="3" creationId="{00000000-0000-0000-0000-000000000000}"/>
          </ac:spMkLst>
        </pc:spChg>
      </pc:sldChg>
      <pc:sldChg chg="modSp del">
        <pc:chgData name="EZZINE, Hind" userId="S::ezzineh@who.int::edcab00f-6318-46e5-a4a9-188b01ee222f" providerId="AD" clId="Web-{1AE0ACA2-8583-0AA9-AB9B-48F486268828}" dt="2023-01-12T11:09:01.709" v="42"/>
        <pc:sldMkLst>
          <pc:docMk/>
          <pc:sldMk cId="2183320610" sldId="388"/>
        </pc:sldMkLst>
        <pc:spChg chg="mod">
          <ac:chgData name="EZZINE, Hind" userId="S::ezzineh@who.int::edcab00f-6318-46e5-a4a9-188b01ee222f" providerId="AD" clId="Web-{1AE0ACA2-8583-0AA9-AB9B-48F486268828}" dt="2023-01-12T11:08:41.177" v="40" actId="20577"/>
          <ac:spMkLst>
            <pc:docMk/>
            <pc:sldMk cId="2183320610" sldId="388"/>
            <ac:spMk id="3" creationId="{00000000-0000-0000-0000-000000000000}"/>
          </ac:spMkLst>
        </pc:spChg>
      </pc:sldChg>
      <pc:sldChg chg="modSp del">
        <pc:chgData name="EZZINE, Hind" userId="S::ezzineh@who.int::edcab00f-6318-46e5-a4a9-188b01ee222f" providerId="AD" clId="Web-{1AE0ACA2-8583-0AA9-AB9B-48F486268828}" dt="2023-01-12T11:09:39.133" v="47"/>
        <pc:sldMkLst>
          <pc:docMk/>
          <pc:sldMk cId="1595537384" sldId="389"/>
        </pc:sldMkLst>
        <pc:spChg chg="mod">
          <ac:chgData name="EZZINE, Hind" userId="S::ezzineh@who.int::edcab00f-6318-46e5-a4a9-188b01ee222f" providerId="AD" clId="Web-{1AE0ACA2-8583-0AA9-AB9B-48F486268828}" dt="2023-01-12T11:09:07.678" v="43" actId="20577"/>
          <ac:spMkLst>
            <pc:docMk/>
            <pc:sldMk cId="1595537384" sldId="389"/>
            <ac:spMk id="3" creationId="{00000000-0000-0000-0000-000000000000}"/>
          </ac:spMkLst>
        </pc:spChg>
      </pc:sldChg>
      <pc:sldChg chg="modSp">
        <pc:chgData name="EZZINE, Hind" userId="S::ezzineh@who.int::edcab00f-6318-46e5-a4a9-188b01ee222f" providerId="AD" clId="Web-{1AE0ACA2-8583-0AA9-AB9B-48F486268828}" dt="2023-01-12T13:02:31.961" v="898" actId="20577"/>
        <pc:sldMkLst>
          <pc:docMk/>
          <pc:sldMk cId="400225868" sldId="390"/>
        </pc:sldMkLst>
        <pc:spChg chg="mod">
          <ac:chgData name="EZZINE, Hind" userId="S::ezzineh@who.int::edcab00f-6318-46e5-a4a9-188b01ee222f" providerId="AD" clId="Web-{1AE0ACA2-8583-0AA9-AB9B-48F486268828}" dt="2023-01-12T13:02:31.961" v="898" actId="20577"/>
          <ac:spMkLst>
            <pc:docMk/>
            <pc:sldMk cId="400225868" sldId="390"/>
            <ac:spMk id="2" creationId="{00000000-0000-0000-0000-000000000000}"/>
          </ac:spMkLst>
        </pc:spChg>
      </pc:sldChg>
      <pc:sldChg chg="modSp">
        <pc:chgData name="EZZINE, Hind" userId="S::ezzineh@who.int::edcab00f-6318-46e5-a4a9-188b01ee222f" providerId="AD" clId="Web-{1AE0ACA2-8583-0AA9-AB9B-48F486268828}" dt="2023-01-12T11:18:56.714" v="103" actId="1076"/>
        <pc:sldMkLst>
          <pc:docMk/>
          <pc:sldMk cId="1393804152" sldId="391"/>
        </pc:sldMkLst>
        <pc:spChg chg="mod">
          <ac:chgData name="EZZINE, Hind" userId="S::ezzineh@who.int::edcab00f-6318-46e5-a4a9-188b01ee222f" providerId="AD" clId="Web-{1AE0ACA2-8583-0AA9-AB9B-48F486268828}" dt="2023-01-12T11:18:47.526" v="102" actId="1076"/>
          <ac:spMkLst>
            <pc:docMk/>
            <pc:sldMk cId="1393804152" sldId="391"/>
            <ac:spMk id="7" creationId="{00000000-0000-0000-0000-000000000000}"/>
          </ac:spMkLst>
        </pc:spChg>
        <pc:spChg chg="mod">
          <ac:chgData name="EZZINE, Hind" userId="S::ezzineh@who.int::edcab00f-6318-46e5-a4a9-188b01ee222f" providerId="AD" clId="Web-{1AE0ACA2-8583-0AA9-AB9B-48F486268828}" dt="2023-01-12T11:18:56.714" v="103" actId="1076"/>
          <ac:spMkLst>
            <pc:docMk/>
            <pc:sldMk cId="1393804152" sldId="391"/>
            <ac:spMk id="8" creationId="{00000000-0000-0000-0000-000000000000}"/>
          </ac:spMkLst>
        </pc:spChg>
      </pc:sldChg>
      <pc:sldChg chg="modSp mod modClrScheme chgLayout">
        <pc:chgData name="EZZINE, Hind" userId="S::ezzineh@who.int::edcab00f-6318-46e5-a4a9-188b01ee222f" providerId="AD" clId="Web-{1AE0ACA2-8583-0AA9-AB9B-48F486268828}" dt="2023-01-12T11:32:37.789" v="142" actId="20577"/>
        <pc:sldMkLst>
          <pc:docMk/>
          <pc:sldMk cId="3104670594" sldId="392"/>
        </pc:sldMkLst>
        <pc:spChg chg="mod ord">
          <ac:chgData name="EZZINE, Hind" userId="S::ezzineh@who.int::edcab00f-6318-46e5-a4a9-188b01ee222f" providerId="AD" clId="Web-{1AE0ACA2-8583-0AA9-AB9B-48F486268828}" dt="2023-01-12T11:32:37.789" v="142" actId="20577"/>
          <ac:spMkLst>
            <pc:docMk/>
            <pc:sldMk cId="3104670594" sldId="392"/>
            <ac:spMk id="2" creationId="{00000000-0000-0000-0000-000000000000}"/>
          </ac:spMkLst>
        </pc:spChg>
        <pc:spChg chg="mod">
          <ac:chgData name="EZZINE, Hind" userId="S::ezzineh@who.int::edcab00f-6318-46e5-a4a9-188b01ee222f" providerId="AD" clId="Web-{1AE0ACA2-8583-0AA9-AB9B-48F486268828}" dt="2023-01-12T11:29:23.455" v="112" actId="1076"/>
          <ac:spMkLst>
            <pc:docMk/>
            <pc:sldMk cId="3104670594" sldId="392"/>
            <ac:spMk id="8" creationId="{00000000-0000-0000-0000-000000000000}"/>
          </ac:spMkLst>
        </pc:spChg>
        <pc:spChg chg="mod ord">
          <ac:chgData name="EZZINE, Hind" userId="S::ezzineh@who.int::edcab00f-6318-46e5-a4a9-188b01ee222f" providerId="AD" clId="Web-{1AE0ACA2-8583-0AA9-AB9B-48F486268828}" dt="2023-01-12T11:29:59.737" v="119"/>
          <ac:spMkLst>
            <pc:docMk/>
            <pc:sldMk cId="3104670594" sldId="392"/>
            <ac:spMk id="9" creationId="{00000000-0000-0000-0000-000000000000}"/>
          </ac:spMkLst>
        </pc:spChg>
        <pc:picChg chg="mod ord">
          <ac:chgData name="EZZINE, Hind" userId="S::ezzineh@who.int::edcab00f-6318-46e5-a4a9-188b01ee222f" providerId="AD" clId="Web-{1AE0ACA2-8583-0AA9-AB9B-48F486268828}" dt="2023-01-12T11:17:59.150" v="101"/>
          <ac:picMkLst>
            <pc:docMk/>
            <pc:sldMk cId="3104670594" sldId="392"/>
            <ac:picMk id="7" creationId="{00000000-0000-0000-0000-000000000000}"/>
          </ac:picMkLst>
        </pc:picChg>
      </pc:sldChg>
      <pc:sldChg chg="addSp delSp modSp mod modClrScheme chgLayout">
        <pc:chgData name="EZZINE, Hind" userId="S::ezzineh@who.int::edcab00f-6318-46e5-a4a9-188b01ee222f" providerId="AD" clId="Web-{1AE0ACA2-8583-0AA9-AB9B-48F486268828}" dt="2023-01-12T11:34:02.792" v="150" actId="20577"/>
        <pc:sldMkLst>
          <pc:docMk/>
          <pc:sldMk cId="1606582639" sldId="393"/>
        </pc:sldMkLst>
        <pc:spChg chg="add del mod ord">
          <ac:chgData name="EZZINE, Hind" userId="S::ezzineh@who.int::edcab00f-6318-46e5-a4a9-188b01ee222f" providerId="AD" clId="Web-{1AE0ACA2-8583-0AA9-AB9B-48F486268828}" dt="2023-01-12T11:31:29.522" v="134"/>
          <ac:spMkLst>
            <pc:docMk/>
            <pc:sldMk cId="1606582639" sldId="393"/>
            <ac:spMk id="2" creationId="{B8648E69-61C5-8E3F-23D3-F666DA588C68}"/>
          </ac:spMkLst>
        </pc:spChg>
        <pc:spChg chg="mod">
          <ac:chgData name="EZZINE, Hind" userId="S::ezzineh@who.int::edcab00f-6318-46e5-a4a9-188b01ee222f" providerId="AD" clId="Web-{1AE0ACA2-8583-0AA9-AB9B-48F486268828}" dt="2023-01-12T11:32:23.273" v="141" actId="1076"/>
          <ac:spMkLst>
            <pc:docMk/>
            <pc:sldMk cId="1606582639" sldId="393"/>
            <ac:spMk id="5" creationId="{00000000-0000-0000-0000-000000000000}"/>
          </ac:spMkLst>
        </pc:spChg>
        <pc:spChg chg="mod ord">
          <ac:chgData name="EZZINE, Hind" userId="S::ezzineh@who.int::edcab00f-6318-46e5-a4a9-188b01ee222f" providerId="AD" clId="Web-{1AE0ACA2-8583-0AA9-AB9B-48F486268828}" dt="2023-01-12T11:32:16.273" v="140" actId="1076"/>
          <ac:spMkLst>
            <pc:docMk/>
            <pc:sldMk cId="1606582639" sldId="393"/>
            <ac:spMk id="9" creationId="{00000000-0000-0000-0000-000000000000}"/>
          </ac:spMkLst>
        </pc:spChg>
        <pc:spChg chg="mod">
          <ac:chgData name="EZZINE, Hind" userId="S::ezzineh@who.int::edcab00f-6318-46e5-a4a9-188b01ee222f" providerId="AD" clId="Web-{1AE0ACA2-8583-0AA9-AB9B-48F486268828}" dt="2023-01-12T11:34:02.792" v="150" actId="20577"/>
          <ac:spMkLst>
            <pc:docMk/>
            <pc:sldMk cId="1606582639" sldId="39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1:34:53.341" v="156"/>
        <pc:sldMkLst>
          <pc:docMk/>
          <pc:sldMk cId="1734452706" sldId="394"/>
        </pc:sldMkLst>
        <pc:spChg chg="mod ord">
          <ac:chgData name="EZZINE, Hind" userId="S::ezzineh@who.int::edcab00f-6318-46e5-a4a9-188b01ee222f" providerId="AD" clId="Web-{1AE0ACA2-8583-0AA9-AB9B-48F486268828}" dt="2023-01-12T11:34:53.341" v="156"/>
          <ac:spMkLst>
            <pc:docMk/>
            <pc:sldMk cId="1734452706" sldId="394"/>
            <ac:spMk id="2" creationId="{00000000-0000-0000-0000-000000000000}"/>
          </ac:spMkLst>
        </pc:spChg>
        <pc:spChg chg="add del mod ord">
          <ac:chgData name="EZZINE, Hind" userId="S::ezzineh@who.int::edcab00f-6318-46e5-a4a9-188b01ee222f" providerId="AD" clId="Web-{1AE0ACA2-8583-0AA9-AB9B-48F486268828}" dt="2023-01-12T11:34:11.261" v="151"/>
          <ac:spMkLst>
            <pc:docMk/>
            <pc:sldMk cId="1734452706" sldId="394"/>
            <ac:spMk id="3" creationId="{AD00657D-5F84-40DD-43D4-652616031D23}"/>
          </ac:spMkLst>
        </pc:spChg>
        <pc:spChg chg="mod">
          <ac:chgData name="EZZINE, Hind" userId="S::ezzineh@who.int::edcab00f-6318-46e5-a4a9-188b01ee222f" providerId="AD" clId="Web-{1AE0ACA2-8583-0AA9-AB9B-48F486268828}" dt="2023-01-12T11:34:26.903" v="154" actId="1076"/>
          <ac:spMkLst>
            <pc:docMk/>
            <pc:sldMk cId="1734452706" sldId="394"/>
            <ac:spMk id="7" creationId="{00000000-0000-0000-0000-000000000000}"/>
          </ac:spMkLst>
        </pc:spChg>
      </pc:sldChg>
      <pc:sldChg chg="addSp delSp modSp mod modClrScheme chgLayout">
        <pc:chgData name="EZZINE, Hind" userId="S::ezzineh@who.int::edcab00f-6318-46e5-a4a9-188b01ee222f" providerId="AD" clId="Web-{1AE0ACA2-8583-0AA9-AB9B-48F486268828}" dt="2023-01-12T11:35:11.842" v="157"/>
        <pc:sldMkLst>
          <pc:docMk/>
          <pc:sldMk cId="1509476369" sldId="395"/>
        </pc:sldMkLst>
        <pc:spChg chg="mod ord">
          <ac:chgData name="EZZINE, Hind" userId="S::ezzineh@who.int::edcab00f-6318-46e5-a4a9-188b01ee222f" providerId="AD" clId="Web-{1AE0ACA2-8583-0AA9-AB9B-48F486268828}" dt="2023-01-12T11:35:11.842" v="157"/>
          <ac:spMkLst>
            <pc:docMk/>
            <pc:sldMk cId="1509476369" sldId="395"/>
            <ac:spMk id="2" creationId="{00000000-0000-0000-0000-000000000000}"/>
          </ac:spMkLst>
        </pc:spChg>
        <pc:spChg chg="add del mod ord">
          <ac:chgData name="EZZINE, Hind" userId="S::ezzineh@who.int::edcab00f-6318-46e5-a4a9-188b01ee222f" providerId="AD" clId="Web-{1AE0ACA2-8583-0AA9-AB9B-48F486268828}" dt="2023-01-12T11:20:06.967" v="107"/>
          <ac:spMkLst>
            <pc:docMk/>
            <pc:sldMk cId="1509476369" sldId="395"/>
            <ac:spMk id="3" creationId="{9E7FFC4B-0DCE-0D78-2714-930AFFE4E8D3}"/>
          </ac:spMkLst>
        </pc:spChg>
      </pc:sldChg>
      <pc:sldChg chg="addSp delSp modSp mod modClrScheme chgLayout">
        <pc:chgData name="EZZINE, Hind" userId="S::ezzineh@who.int::edcab00f-6318-46e5-a4a9-188b01ee222f" providerId="AD" clId="Web-{1AE0ACA2-8583-0AA9-AB9B-48F486268828}" dt="2023-01-12T11:44:05.501" v="218" actId="20577"/>
        <pc:sldMkLst>
          <pc:docMk/>
          <pc:sldMk cId="233687310" sldId="396"/>
        </pc:sldMkLst>
        <pc:spChg chg="mod">
          <ac:chgData name="EZZINE, Hind" userId="S::ezzineh@who.int::edcab00f-6318-46e5-a4a9-188b01ee222f" providerId="AD" clId="Web-{1AE0ACA2-8583-0AA9-AB9B-48F486268828}" dt="2023-01-12T11:44:05.391" v="215" actId="20577"/>
          <ac:spMkLst>
            <pc:docMk/>
            <pc:sldMk cId="233687310" sldId="396"/>
            <ac:spMk id="3" creationId="{00000000-0000-0000-0000-000000000000}"/>
          </ac:spMkLst>
        </pc:spChg>
        <pc:spChg chg="mod ord">
          <ac:chgData name="EZZINE, Hind" userId="S::ezzineh@who.int::edcab00f-6318-46e5-a4a9-188b01ee222f" providerId="AD" clId="Web-{1AE0ACA2-8583-0AA9-AB9B-48F486268828}" dt="2023-01-12T11:41:45.324" v="210" actId="1076"/>
          <ac:spMkLst>
            <pc:docMk/>
            <pc:sldMk cId="233687310" sldId="396"/>
            <ac:spMk id="11" creationId="{00000000-0000-0000-0000-000000000000}"/>
          </ac:spMkLst>
        </pc:spChg>
        <pc:spChg chg="mod">
          <ac:chgData name="EZZINE, Hind" userId="S::ezzineh@who.int::edcab00f-6318-46e5-a4a9-188b01ee222f" providerId="AD" clId="Web-{1AE0ACA2-8583-0AA9-AB9B-48F486268828}" dt="2023-01-12T11:42:27.466" v="214" actId="14100"/>
          <ac:spMkLst>
            <pc:docMk/>
            <pc:sldMk cId="233687310" sldId="396"/>
            <ac:spMk id="12" creationId="{00000000-0000-0000-0000-000000000000}"/>
          </ac:spMkLst>
        </pc:spChg>
        <pc:spChg chg="mod">
          <ac:chgData name="EZZINE, Hind" userId="S::ezzineh@who.int::edcab00f-6318-46e5-a4a9-188b01ee222f" providerId="AD" clId="Web-{1AE0ACA2-8583-0AA9-AB9B-48F486268828}" dt="2023-01-12T11:44:05.423" v="216" actId="20577"/>
          <ac:spMkLst>
            <pc:docMk/>
            <pc:sldMk cId="233687310" sldId="396"/>
            <ac:spMk id="22" creationId="{00000000-0000-0000-0000-000000000000}"/>
          </ac:spMkLst>
        </pc:spChg>
        <pc:spChg chg="add del mod ord">
          <ac:chgData name="EZZINE, Hind" userId="S::ezzineh@who.int::edcab00f-6318-46e5-a4a9-188b01ee222f" providerId="AD" clId="Web-{1AE0ACA2-8583-0AA9-AB9B-48F486268828}" dt="2023-01-12T11:42:02.403" v="212"/>
          <ac:spMkLst>
            <pc:docMk/>
            <pc:sldMk cId="233687310" sldId="396"/>
            <ac:spMk id="23" creationId="{881DAC4E-6782-F3D3-8CE8-249D4C7C19C4}"/>
          </ac:spMkLst>
        </pc:spChg>
        <pc:spChg chg="mod">
          <ac:chgData name="EZZINE, Hind" userId="S::ezzineh@who.int::edcab00f-6318-46e5-a4a9-188b01ee222f" providerId="AD" clId="Web-{1AE0ACA2-8583-0AA9-AB9B-48F486268828}" dt="2023-01-12T11:44:05.470" v="217" actId="20577"/>
          <ac:spMkLst>
            <pc:docMk/>
            <pc:sldMk cId="233687310" sldId="396"/>
            <ac:spMk id="24" creationId="{00000000-0000-0000-0000-000000000000}"/>
          </ac:spMkLst>
        </pc:spChg>
        <pc:spChg chg="mod">
          <ac:chgData name="EZZINE, Hind" userId="S::ezzineh@who.int::edcab00f-6318-46e5-a4a9-188b01ee222f" providerId="AD" clId="Web-{1AE0ACA2-8583-0AA9-AB9B-48F486268828}" dt="2023-01-12T11:44:05.501" v="218" actId="20577"/>
          <ac:spMkLst>
            <pc:docMk/>
            <pc:sldMk cId="233687310" sldId="396"/>
            <ac:spMk id="28" creationId="{00000000-0000-0000-0000-000000000000}"/>
          </ac:spMkLst>
        </pc:spChg>
        <pc:spChg chg="mod">
          <ac:chgData name="EZZINE, Hind" userId="S::ezzineh@who.int::edcab00f-6318-46e5-a4a9-188b01ee222f" providerId="AD" clId="Web-{1AE0ACA2-8583-0AA9-AB9B-48F486268828}" dt="2023-01-12T11:42:06.856" v="213"/>
          <ac:spMkLst>
            <pc:docMk/>
            <pc:sldMk cId="233687310" sldId="396"/>
            <ac:spMk id="29" creationId="{00000000-0000-0000-0000-000000000000}"/>
          </ac:spMkLst>
        </pc:spChg>
      </pc:sldChg>
      <pc:sldChg chg="addSp delSp modSp mod modClrScheme chgLayout">
        <pc:chgData name="EZZINE, Hind" userId="S::ezzineh@who.int::edcab00f-6318-46e5-a4a9-188b01ee222f" providerId="AD" clId="Web-{1AE0ACA2-8583-0AA9-AB9B-48F486268828}" dt="2023-01-12T11:52:08.033" v="232" actId="20577"/>
        <pc:sldMkLst>
          <pc:docMk/>
          <pc:sldMk cId="3988072438" sldId="397"/>
        </pc:sldMkLst>
        <pc:spChg chg="mod ord">
          <ac:chgData name="EZZINE, Hind" userId="S::ezzineh@who.int::edcab00f-6318-46e5-a4a9-188b01ee222f" providerId="AD" clId="Web-{1AE0ACA2-8583-0AA9-AB9B-48F486268828}" dt="2023-01-12T11:52:08.033" v="232" actId="20577"/>
          <ac:spMkLst>
            <pc:docMk/>
            <pc:sldMk cId="3988072438" sldId="397"/>
            <ac:spMk id="2" creationId="{00000000-0000-0000-0000-000000000000}"/>
          </ac:spMkLst>
        </pc:spChg>
        <pc:spChg chg="add del mod ord">
          <ac:chgData name="EZZINE, Hind" userId="S::ezzineh@who.int::edcab00f-6318-46e5-a4a9-188b01ee222f" providerId="AD" clId="Web-{1AE0ACA2-8583-0AA9-AB9B-48F486268828}" dt="2023-01-12T11:47:19.351" v="222"/>
          <ac:spMkLst>
            <pc:docMk/>
            <pc:sldMk cId="3988072438" sldId="397"/>
            <ac:spMk id="3" creationId="{4BADC664-E937-D6F8-8211-8EF18AC94315}"/>
          </ac:spMkLst>
        </pc:spChg>
        <pc:spChg chg="mod">
          <ac:chgData name="EZZINE, Hind" userId="S::ezzineh@who.int::edcab00f-6318-46e5-a4a9-188b01ee222f" providerId="AD" clId="Web-{1AE0ACA2-8583-0AA9-AB9B-48F486268828}" dt="2023-01-12T11:51:05.703" v="228" actId="1076"/>
          <ac:spMkLst>
            <pc:docMk/>
            <pc:sldMk cId="3988072438" sldId="397"/>
            <ac:spMk id="34" creationId="{00000000-0000-0000-0000-000000000000}"/>
          </ac:spMkLst>
        </pc:spChg>
        <pc:picChg chg="mod">
          <ac:chgData name="EZZINE, Hind" userId="S::ezzineh@who.int::edcab00f-6318-46e5-a4a9-188b01ee222f" providerId="AD" clId="Web-{1AE0ACA2-8583-0AA9-AB9B-48F486268828}" dt="2023-01-12T11:51:05.703" v="227" actId="1076"/>
          <ac:picMkLst>
            <pc:docMk/>
            <pc:sldMk cId="3988072438" sldId="397"/>
            <ac:picMk id="33" creationId="{00000000-0000-0000-0000-000000000000}"/>
          </ac:picMkLst>
        </pc:picChg>
      </pc:sldChg>
      <pc:sldChg chg="delSp modSp mod modClrScheme chgLayout modNotes">
        <pc:chgData name="EZZINE, Hind" userId="S::ezzineh@who.int::edcab00f-6318-46e5-a4a9-188b01ee222f" providerId="AD" clId="Web-{1AE0ACA2-8583-0AA9-AB9B-48F486268828}" dt="2023-01-12T11:52:50.613" v="249"/>
        <pc:sldMkLst>
          <pc:docMk/>
          <pc:sldMk cId="1394239756" sldId="398"/>
        </pc:sldMkLst>
        <pc:spChg chg="mod">
          <ac:chgData name="EZZINE, Hind" userId="S::ezzineh@who.int::edcab00f-6318-46e5-a4a9-188b01ee222f" providerId="AD" clId="Web-{1AE0ACA2-8583-0AA9-AB9B-48F486268828}" dt="2023-01-12T11:52:41.691" v="242" actId="1076"/>
          <ac:spMkLst>
            <pc:docMk/>
            <pc:sldMk cId="1394239756" sldId="398"/>
            <ac:spMk id="2" creationId="{00000000-0000-0000-0000-000000000000}"/>
          </ac:spMkLst>
        </pc:spChg>
        <pc:spChg chg="mod">
          <ac:chgData name="EZZINE, Hind" userId="S::ezzineh@who.int::edcab00f-6318-46e5-a4a9-188b01ee222f" providerId="AD" clId="Web-{1AE0ACA2-8583-0AA9-AB9B-48F486268828}" dt="2023-01-12T11:52:41.722" v="243" actId="1076"/>
          <ac:spMkLst>
            <pc:docMk/>
            <pc:sldMk cId="1394239756" sldId="398"/>
            <ac:spMk id="3" creationId="{00000000-0000-0000-0000-000000000000}"/>
          </ac:spMkLst>
        </pc:spChg>
        <pc:spChg chg="mod">
          <ac:chgData name="EZZINE, Hind" userId="S::ezzineh@who.int::edcab00f-6318-46e5-a4a9-188b01ee222f" providerId="AD" clId="Web-{1AE0ACA2-8583-0AA9-AB9B-48F486268828}" dt="2023-01-12T11:52:41.738" v="244" actId="1076"/>
          <ac:spMkLst>
            <pc:docMk/>
            <pc:sldMk cId="1394239756" sldId="398"/>
            <ac:spMk id="4" creationId="{00000000-0000-0000-0000-000000000000}"/>
          </ac:spMkLst>
        </pc:spChg>
        <pc:spChg chg="mod">
          <ac:chgData name="EZZINE, Hind" userId="S::ezzineh@who.int::edcab00f-6318-46e5-a4a9-188b01ee222f" providerId="AD" clId="Web-{1AE0ACA2-8583-0AA9-AB9B-48F486268828}" dt="2023-01-12T11:52:41.753" v="245" actId="1076"/>
          <ac:spMkLst>
            <pc:docMk/>
            <pc:sldMk cId="1394239756" sldId="398"/>
            <ac:spMk id="5" creationId="{00000000-0000-0000-0000-000000000000}"/>
          </ac:spMkLst>
        </pc:spChg>
        <pc:spChg chg="mod">
          <ac:chgData name="EZZINE, Hind" userId="S::ezzineh@who.int::edcab00f-6318-46e5-a4a9-188b01ee222f" providerId="AD" clId="Web-{1AE0ACA2-8583-0AA9-AB9B-48F486268828}" dt="2023-01-12T11:52:41.769" v="246" actId="1076"/>
          <ac:spMkLst>
            <pc:docMk/>
            <pc:sldMk cId="1394239756" sldId="398"/>
            <ac:spMk id="6" creationId="{00000000-0000-0000-0000-000000000000}"/>
          </ac:spMkLst>
        </pc:spChg>
        <pc:spChg chg="del mod ord">
          <ac:chgData name="EZZINE, Hind" userId="S::ezzineh@who.int::edcab00f-6318-46e5-a4a9-188b01ee222f" providerId="AD" clId="Web-{1AE0ACA2-8583-0AA9-AB9B-48F486268828}" dt="2023-01-12T11:52:23.596" v="234"/>
          <ac:spMkLst>
            <pc:docMk/>
            <pc:sldMk cId="1394239756" sldId="398"/>
            <ac:spMk id="7" creationId="{00000000-0000-0000-0000-000000000000}"/>
          </ac:spMkLst>
        </pc:spChg>
        <pc:spChg chg="mod ord">
          <ac:chgData name="EZZINE, Hind" userId="S::ezzineh@who.int::edcab00f-6318-46e5-a4a9-188b01ee222f" providerId="AD" clId="Web-{1AE0ACA2-8583-0AA9-AB9B-48F486268828}" dt="2023-01-12T11:52:17.815" v="233"/>
          <ac:spMkLst>
            <pc:docMk/>
            <pc:sldMk cId="1394239756" sldId="398"/>
            <ac:spMk id="12" creationId="{00000000-0000-0000-0000-000000000000}"/>
          </ac:spMkLst>
        </pc:spChg>
        <pc:spChg chg="mod">
          <ac:chgData name="EZZINE, Hind" userId="S::ezzineh@who.int::edcab00f-6318-46e5-a4a9-188b01ee222f" providerId="AD" clId="Web-{1AE0ACA2-8583-0AA9-AB9B-48F486268828}" dt="2023-01-12T11:52:41.800" v="247" actId="1076"/>
          <ac:spMkLst>
            <pc:docMk/>
            <pc:sldMk cId="1394239756" sldId="398"/>
            <ac:spMk id="14" creationId="{00000000-0000-0000-0000-000000000000}"/>
          </ac:spMkLst>
        </pc:spChg>
        <pc:picChg chg="mod">
          <ac:chgData name="EZZINE, Hind" userId="S::ezzineh@who.int::edcab00f-6318-46e5-a4a9-188b01ee222f" providerId="AD" clId="Web-{1AE0ACA2-8583-0AA9-AB9B-48F486268828}" dt="2023-01-12T11:52:41.831" v="248" actId="1076"/>
          <ac:picMkLst>
            <pc:docMk/>
            <pc:sldMk cId="1394239756" sldId="398"/>
            <ac:picMk id="15" creationId="{00000000-0000-0000-0000-000000000000}"/>
          </ac:picMkLst>
        </pc:picChg>
      </pc:sldChg>
      <pc:sldChg chg="addSp delSp modSp mod modClrScheme chgLayout">
        <pc:chgData name="EZZINE, Hind" userId="S::ezzineh@who.int::edcab00f-6318-46e5-a4a9-188b01ee222f" providerId="AD" clId="Web-{1AE0ACA2-8583-0AA9-AB9B-48F486268828}" dt="2023-01-12T12:11:37.652" v="350" actId="20577"/>
        <pc:sldMkLst>
          <pc:docMk/>
          <pc:sldMk cId="1345220348" sldId="399"/>
        </pc:sldMkLst>
        <pc:spChg chg="add del mod ord">
          <ac:chgData name="EZZINE, Hind" userId="S::ezzineh@who.int::edcab00f-6318-46e5-a4a9-188b01ee222f" providerId="AD" clId="Web-{1AE0ACA2-8583-0AA9-AB9B-48F486268828}" dt="2023-01-12T11:53:48.943" v="254"/>
          <ac:spMkLst>
            <pc:docMk/>
            <pc:sldMk cId="1345220348" sldId="399"/>
            <ac:spMk id="4" creationId="{42CAE56C-33D1-4C45-D6A4-FB6C9EA5A3A8}"/>
          </ac:spMkLst>
        </pc:spChg>
        <pc:spChg chg="add mod">
          <ac:chgData name="EZZINE, Hind" userId="S::ezzineh@who.int::edcab00f-6318-46e5-a4a9-188b01ee222f" providerId="AD" clId="Web-{1AE0ACA2-8583-0AA9-AB9B-48F486268828}" dt="2023-01-12T11:54:07.709" v="257" actId="1076"/>
          <ac:spMkLst>
            <pc:docMk/>
            <pc:sldMk cId="1345220348" sldId="399"/>
            <ac:spMk id="6" creationId="{0A975D4D-FE36-79A5-961D-BA35C5A7A2A5}"/>
          </ac:spMkLst>
        </pc:spChg>
        <pc:spChg chg="add del mod">
          <ac:chgData name="EZZINE, Hind" userId="S::ezzineh@who.int::edcab00f-6318-46e5-a4a9-188b01ee222f" providerId="AD" clId="Web-{1AE0ACA2-8583-0AA9-AB9B-48F486268828}" dt="2023-01-12T11:57:21.669" v="283"/>
          <ac:spMkLst>
            <pc:docMk/>
            <pc:sldMk cId="1345220348" sldId="399"/>
            <ac:spMk id="8" creationId="{0459DC84-05B9-BEBC-B3B3-A485CA00A038}"/>
          </ac:spMkLst>
        </pc:spChg>
        <pc:spChg chg="mod">
          <ac:chgData name="EZZINE, Hind" userId="S::ezzineh@who.int::edcab00f-6318-46e5-a4a9-188b01ee222f" providerId="AD" clId="Web-{1AE0ACA2-8583-0AA9-AB9B-48F486268828}" dt="2023-01-12T12:11:37.652" v="350" actId="20577"/>
          <ac:spMkLst>
            <pc:docMk/>
            <pc:sldMk cId="1345220348" sldId="399"/>
            <ac:spMk id="10" creationId="{00000000-0000-0000-0000-000000000000}"/>
          </ac:spMkLst>
        </pc:spChg>
        <pc:spChg chg="mod">
          <ac:chgData name="EZZINE, Hind" userId="S::ezzineh@who.int::edcab00f-6318-46e5-a4a9-188b01ee222f" providerId="AD" clId="Web-{1AE0ACA2-8583-0AA9-AB9B-48F486268828}" dt="2023-01-12T12:11:30.964" v="348"/>
          <ac:spMkLst>
            <pc:docMk/>
            <pc:sldMk cId="1345220348" sldId="399"/>
            <ac:spMk id="11" creationId="{00000000-0000-0000-0000-000000000000}"/>
          </ac:spMkLst>
        </pc:spChg>
        <pc:spChg chg="del mod ord">
          <ac:chgData name="EZZINE, Hind" userId="S::ezzineh@who.int::edcab00f-6318-46e5-a4a9-188b01ee222f" providerId="AD" clId="Web-{1AE0ACA2-8583-0AA9-AB9B-48F486268828}" dt="2023-01-12T11:56:24.105" v="272"/>
          <ac:spMkLst>
            <pc:docMk/>
            <pc:sldMk cId="1345220348" sldId="399"/>
            <ac:spMk id="12" creationId="{00000000-0000-0000-0000-000000000000}"/>
          </ac:spMkLst>
        </pc:spChg>
        <pc:spChg chg="mod">
          <ac:chgData name="EZZINE, Hind" userId="S::ezzineh@who.int::edcab00f-6318-46e5-a4a9-188b01ee222f" providerId="AD" clId="Web-{1AE0ACA2-8583-0AA9-AB9B-48F486268828}" dt="2023-01-12T11:57:09.841" v="282" actId="20577"/>
          <ac:spMkLst>
            <pc:docMk/>
            <pc:sldMk cId="1345220348" sldId="399"/>
            <ac:spMk id="16" creationId="{00000000-0000-0000-0000-000000000000}"/>
          </ac:spMkLst>
        </pc:spChg>
        <pc:spChg chg="del">
          <ac:chgData name="EZZINE, Hind" userId="S::ezzineh@who.int::edcab00f-6318-46e5-a4a9-188b01ee222f" providerId="AD" clId="Web-{1AE0ACA2-8583-0AA9-AB9B-48F486268828}" dt="2023-01-12T11:53:29.395" v="252"/>
          <ac:spMkLst>
            <pc:docMk/>
            <pc:sldMk cId="1345220348" sldId="399"/>
            <ac:spMk id="17" creationId="{00000000-0000-0000-0000-000000000000}"/>
          </ac:spMkLst>
        </pc:spChg>
        <pc:picChg chg="mod">
          <ac:chgData name="EZZINE, Hind" userId="S::ezzineh@who.int::edcab00f-6318-46e5-a4a9-188b01ee222f" providerId="AD" clId="Web-{1AE0ACA2-8583-0AA9-AB9B-48F486268828}" dt="2023-01-12T11:55:49.869" v="266" actId="14100"/>
          <ac:picMkLst>
            <pc:docMk/>
            <pc:sldMk cId="1345220348" sldId="399"/>
            <ac:picMk id="2" creationId="{00000000-0000-0000-0000-000000000000}"/>
          </ac:picMkLst>
        </pc:picChg>
        <pc:picChg chg="mod">
          <ac:chgData name="EZZINE, Hind" userId="S::ezzineh@who.int::edcab00f-6318-46e5-a4a9-188b01ee222f" providerId="AD" clId="Web-{1AE0ACA2-8583-0AA9-AB9B-48F486268828}" dt="2023-01-12T11:56:02.791" v="268" actId="14100"/>
          <ac:picMkLst>
            <pc:docMk/>
            <pc:sldMk cId="1345220348" sldId="399"/>
            <ac:picMk id="3" creationId="{00000000-0000-0000-0000-000000000000}"/>
          </ac:picMkLst>
        </pc:picChg>
      </pc:sldChg>
      <pc:sldChg chg="delSp modSp mod modClrScheme chgLayout">
        <pc:chgData name="EZZINE, Hind" userId="S::ezzineh@who.int::edcab00f-6318-46e5-a4a9-188b01ee222f" providerId="AD" clId="Web-{1AE0ACA2-8583-0AA9-AB9B-48F486268828}" dt="2023-01-12T11:58:28.359" v="293"/>
        <pc:sldMkLst>
          <pc:docMk/>
          <pc:sldMk cId="4128101051" sldId="400"/>
        </pc:sldMkLst>
        <pc:spChg chg="mod ord">
          <ac:chgData name="EZZINE, Hind" userId="S::ezzineh@who.int::edcab00f-6318-46e5-a4a9-188b01ee222f" providerId="AD" clId="Web-{1AE0ACA2-8583-0AA9-AB9B-48F486268828}" dt="2023-01-12T11:58:28.359" v="293"/>
          <ac:spMkLst>
            <pc:docMk/>
            <pc:sldMk cId="4128101051" sldId="400"/>
            <ac:spMk id="2" creationId="{00000000-0000-0000-0000-000000000000}"/>
          </ac:spMkLst>
        </pc:spChg>
        <pc:spChg chg="del mod ord">
          <ac:chgData name="EZZINE, Hind" userId="S::ezzineh@who.int::edcab00f-6318-46e5-a4a9-188b01ee222f" providerId="AD" clId="Web-{1AE0ACA2-8583-0AA9-AB9B-48F486268828}" dt="2023-01-12T11:57:44.498" v="287"/>
          <ac:spMkLst>
            <pc:docMk/>
            <pc:sldMk cId="4128101051" sldId="400"/>
            <ac:spMk id="3" creationId="{00000000-0000-0000-0000-000000000000}"/>
          </ac:spMkLst>
        </pc:spChg>
        <pc:spChg chg="mod">
          <ac:chgData name="EZZINE, Hind" userId="S::ezzineh@who.int::edcab00f-6318-46e5-a4a9-188b01ee222f" providerId="AD" clId="Web-{1AE0ACA2-8583-0AA9-AB9B-48F486268828}" dt="2023-01-12T11:58:07.546" v="292" actId="1076"/>
          <ac:spMkLst>
            <pc:docMk/>
            <pc:sldMk cId="4128101051" sldId="400"/>
            <ac:spMk id="30" creationId="{00000000-0000-0000-0000-000000000000}"/>
          </ac:spMkLst>
        </pc:spChg>
        <pc:spChg chg="mod">
          <ac:chgData name="EZZINE, Hind" userId="S::ezzineh@who.int::edcab00f-6318-46e5-a4a9-188b01ee222f" providerId="AD" clId="Web-{1AE0ACA2-8583-0AA9-AB9B-48F486268828}" dt="2023-01-12T11:57:52.608" v="289" actId="1076"/>
          <ac:spMkLst>
            <pc:docMk/>
            <pc:sldMk cId="4128101051" sldId="400"/>
            <ac:spMk id="34" creationId="{00000000-0000-0000-0000-000000000000}"/>
          </ac:spMkLst>
        </pc:spChg>
        <pc:picChg chg="mod">
          <ac:chgData name="EZZINE, Hind" userId="S::ezzineh@who.int::edcab00f-6318-46e5-a4a9-188b01ee222f" providerId="AD" clId="Web-{1AE0ACA2-8583-0AA9-AB9B-48F486268828}" dt="2023-01-12T11:57:52.608" v="288" actId="1076"/>
          <ac:picMkLst>
            <pc:docMk/>
            <pc:sldMk cId="4128101051" sldId="400"/>
            <ac:picMk id="33" creationId="{00000000-0000-0000-0000-000000000000}"/>
          </ac:picMkLst>
        </pc:picChg>
      </pc:sldChg>
      <pc:sldChg chg="addSp delSp modSp mod modClrScheme chgLayout">
        <pc:chgData name="EZZINE, Hind" userId="S::ezzineh@who.int::edcab00f-6318-46e5-a4a9-188b01ee222f" providerId="AD" clId="Web-{1AE0ACA2-8583-0AA9-AB9B-48F486268828}" dt="2023-01-12T12:13:04.858" v="361" actId="1076"/>
        <pc:sldMkLst>
          <pc:docMk/>
          <pc:sldMk cId="1472427350" sldId="401"/>
        </pc:sldMkLst>
        <pc:spChg chg="del mod ord">
          <ac:chgData name="EZZINE, Hind" userId="S::ezzineh@who.int::edcab00f-6318-46e5-a4a9-188b01ee222f" providerId="AD" clId="Web-{1AE0ACA2-8583-0AA9-AB9B-48F486268828}" dt="2023-01-12T12:00:26.691" v="294"/>
          <ac:spMkLst>
            <pc:docMk/>
            <pc:sldMk cId="1472427350" sldId="401"/>
            <ac:spMk id="2" creationId="{00000000-0000-0000-0000-000000000000}"/>
          </ac:spMkLst>
        </pc:spChg>
        <pc:spChg chg="mod">
          <ac:chgData name="EZZINE, Hind" userId="S::ezzineh@who.int::edcab00f-6318-46e5-a4a9-188b01ee222f" providerId="AD" clId="Web-{1AE0ACA2-8583-0AA9-AB9B-48F486268828}" dt="2023-01-12T12:13:04.858" v="361" actId="1076"/>
          <ac:spMkLst>
            <pc:docMk/>
            <pc:sldMk cId="1472427350" sldId="401"/>
            <ac:spMk id="9" creationId="{00000000-0000-0000-0000-000000000000}"/>
          </ac:spMkLst>
        </pc:spChg>
        <pc:spChg chg="mod ord">
          <ac:chgData name="EZZINE, Hind" userId="S::ezzineh@who.int::edcab00f-6318-46e5-a4a9-188b01ee222f" providerId="AD" clId="Web-{1AE0ACA2-8583-0AA9-AB9B-48F486268828}" dt="2023-01-12T12:00:46.364" v="298"/>
          <ac:spMkLst>
            <pc:docMk/>
            <pc:sldMk cId="1472427350" sldId="401"/>
            <ac:spMk id="10" creationId="{00000000-0000-0000-0000-000000000000}"/>
          </ac:spMkLst>
        </pc:spChg>
        <pc:picChg chg="add del mod">
          <ac:chgData name="EZZINE, Hind" userId="S::ezzineh@who.int::edcab00f-6318-46e5-a4a9-188b01ee222f" providerId="AD" clId="Web-{1AE0ACA2-8583-0AA9-AB9B-48F486268828}" dt="2023-01-12T11:06:39.532" v="13"/>
          <ac:picMkLst>
            <pc:docMk/>
            <pc:sldMk cId="1472427350" sldId="401"/>
            <ac:picMk id="3" creationId="{DBD30F72-659E-D180-96F1-6C3786C953E2}"/>
          </ac:picMkLst>
        </pc:picChg>
        <pc:picChg chg="add del mod">
          <ac:chgData name="EZZINE, Hind" userId="S::ezzineh@who.int::edcab00f-6318-46e5-a4a9-188b01ee222f" providerId="AD" clId="Web-{1AE0ACA2-8583-0AA9-AB9B-48F486268828}" dt="2023-01-12T12:12:15.294" v="355" actId="1076"/>
          <ac:picMkLst>
            <pc:docMk/>
            <pc:sldMk cId="1472427350" sldId="401"/>
            <ac:picMk id="11" creationId="{00000000-0000-0000-0000-000000000000}"/>
          </ac:picMkLst>
        </pc:picChg>
      </pc:sldChg>
      <pc:sldChg chg="addSp delSp modSp mod modClrScheme chgLayout">
        <pc:chgData name="EZZINE, Hind" userId="S::ezzineh@who.int::edcab00f-6318-46e5-a4a9-188b01ee222f" providerId="AD" clId="Web-{1AE0ACA2-8583-0AA9-AB9B-48F486268828}" dt="2023-01-12T12:13:28.968" v="366" actId="20577"/>
        <pc:sldMkLst>
          <pc:docMk/>
          <pc:sldMk cId="4099677687" sldId="402"/>
        </pc:sldMkLst>
        <pc:spChg chg="del mod ord">
          <ac:chgData name="EZZINE, Hind" userId="S::ezzineh@who.int::edcab00f-6318-46e5-a4a9-188b01ee222f" providerId="AD" clId="Web-{1AE0ACA2-8583-0AA9-AB9B-48F486268828}" dt="2023-01-12T12:05:18.639" v="317"/>
          <ac:spMkLst>
            <pc:docMk/>
            <pc:sldMk cId="4099677687" sldId="402"/>
            <ac:spMk id="12" creationId="{00000000-0000-0000-0000-000000000000}"/>
          </ac:spMkLst>
        </pc:spChg>
        <pc:spChg chg="mod">
          <ac:chgData name="EZZINE, Hind" userId="S::ezzineh@who.int::edcab00f-6318-46e5-a4a9-188b01ee222f" providerId="AD" clId="Web-{1AE0ACA2-8583-0AA9-AB9B-48F486268828}" dt="2023-01-12T12:13:28.968" v="366" actId="20577"/>
          <ac:spMkLst>
            <pc:docMk/>
            <pc:sldMk cId="4099677687" sldId="402"/>
            <ac:spMk id="13" creationId="{00000000-0000-0000-0000-000000000000}"/>
          </ac:spMkLst>
        </pc:spChg>
        <pc:spChg chg="add del mod ord">
          <ac:chgData name="EZZINE, Hind" userId="S::ezzineh@who.int::edcab00f-6318-46e5-a4a9-188b01ee222f" providerId="AD" clId="Web-{1AE0ACA2-8583-0AA9-AB9B-48F486268828}" dt="2023-01-12T12:04:44.184" v="315"/>
          <ac:spMkLst>
            <pc:docMk/>
            <pc:sldMk cId="4099677687" sldId="402"/>
            <ac:spMk id="14" creationId="{72894AEC-AA93-7FB1-9599-443AA7DC61AA}"/>
          </ac:spMkLst>
        </pc:spChg>
        <pc:spChg chg="add del mod">
          <ac:chgData name="EZZINE, Hind" userId="S::ezzineh@who.int::edcab00f-6318-46e5-a4a9-188b01ee222f" providerId="AD" clId="Web-{1AE0ACA2-8583-0AA9-AB9B-48F486268828}" dt="2023-01-12T12:05:28.936" v="318"/>
          <ac:spMkLst>
            <pc:docMk/>
            <pc:sldMk cId="4099677687" sldId="402"/>
            <ac:spMk id="17" creationId="{1E07E7DE-7863-EC34-7563-A3E6ADCFA2E7}"/>
          </ac:spMkLst>
        </pc:spChg>
        <pc:spChg chg="add mod">
          <ac:chgData name="EZZINE, Hind" userId="S::ezzineh@who.int::edcab00f-6318-46e5-a4a9-188b01ee222f" providerId="AD" clId="Web-{1AE0ACA2-8583-0AA9-AB9B-48F486268828}" dt="2023-01-12T12:05:51.577" v="329" actId="14100"/>
          <ac:spMkLst>
            <pc:docMk/>
            <pc:sldMk cId="4099677687" sldId="402"/>
            <ac:spMk id="19" creationId="{71F10C33-8324-1923-3022-FCA3AC93B389}"/>
          </ac:spMkLst>
        </pc:spChg>
      </pc:sldChg>
      <pc:sldChg chg="addSp delSp modSp mod modClrScheme chgLayout">
        <pc:chgData name="EZZINE, Hind" userId="S::ezzineh@who.int::edcab00f-6318-46e5-a4a9-188b01ee222f" providerId="AD" clId="Web-{1AE0ACA2-8583-0AA9-AB9B-48F486268828}" dt="2023-01-12T12:22:38.503" v="440"/>
        <pc:sldMkLst>
          <pc:docMk/>
          <pc:sldMk cId="2868094319" sldId="403"/>
        </pc:sldMkLst>
        <pc:spChg chg="mod ord">
          <ac:chgData name="EZZINE, Hind" userId="S::ezzineh@who.int::edcab00f-6318-46e5-a4a9-188b01ee222f" providerId="AD" clId="Web-{1AE0ACA2-8583-0AA9-AB9B-48F486268828}" dt="2023-01-12T12:07:18.330" v="343"/>
          <ac:spMkLst>
            <pc:docMk/>
            <pc:sldMk cId="2868094319" sldId="403"/>
            <ac:spMk id="2" creationId="{00000000-0000-0000-0000-000000000000}"/>
          </ac:spMkLst>
        </pc:spChg>
        <pc:spChg chg="add del mod ord">
          <ac:chgData name="EZZINE, Hind" userId="S::ezzineh@who.int::edcab00f-6318-46e5-a4a9-188b01ee222f" providerId="AD" clId="Web-{1AE0ACA2-8583-0AA9-AB9B-48F486268828}" dt="2023-01-12T12:06:33.376" v="337"/>
          <ac:spMkLst>
            <pc:docMk/>
            <pc:sldMk cId="2868094319" sldId="403"/>
            <ac:spMk id="3" creationId="{C58CFD82-BF2F-2F42-ADBE-AF27F62DD886}"/>
          </ac:spMkLst>
        </pc:spChg>
        <pc:spChg chg="mod">
          <ac:chgData name="EZZINE, Hind" userId="S::ezzineh@who.int::edcab00f-6318-46e5-a4a9-188b01ee222f" providerId="AD" clId="Web-{1AE0ACA2-8583-0AA9-AB9B-48F486268828}" dt="2023-01-12T12:22:38.503" v="440"/>
          <ac:spMkLst>
            <pc:docMk/>
            <pc:sldMk cId="2868094319" sldId="403"/>
            <ac:spMk id="4" creationId="{00000000-0000-0000-0000-000000000000}"/>
          </ac:spMkLst>
        </pc:spChg>
        <pc:spChg chg="mod">
          <ac:chgData name="EZZINE, Hind" userId="S::ezzineh@who.int::edcab00f-6318-46e5-a4a9-188b01ee222f" providerId="AD" clId="Web-{1AE0ACA2-8583-0AA9-AB9B-48F486268828}" dt="2023-01-12T12:13:55.219" v="367"/>
          <ac:spMkLst>
            <pc:docMk/>
            <pc:sldMk cId="2868094319" sldId="403"/>
            <ac:spMk id="5" creationId="{00000000-0000-0000-0000-000000000000}"/>
          </ac:spMkLst>
        </pc:spChg>
        <pc:spChg chg="mod">
          <ac:chgData name="EZZINE, Hind" userId="S::ezzineh@who.int::edcab00f-6318-46e5-a4a9-188b01ee222f" providerId="AD" clId="Web-{1AE0ACA2-8583-0AA9-AB9B-48F486268828}" dt="2023-01-12T12:07:02.721" v="340" actId="1076"/>
          <ac:spMkLst>
            <pc:docMk/>
            <pc:sldMk cId="2868094319" sldId="403"/>
            <ac:spMk id="6" creationId="{00000000-0000-0000-0000-000000000000}"/>
          </ac:spMkLst>
        </pc:spChg>
      </pc:sldChg>
      <pc:sldChg chg="addSp delSp modSp mod modClrScheme chgLayout">
        <pc:chgData name="EZZINE, Hind" userId="S::ezzineh@who.int::edcab00f-6318-46e5-a4a9-188b01ee222f" providerId="AD" clId="Web-{1AE0ACA2-8583-0AA9-AB9B-48F486268828}" dt="2023-01-12T12:25:11.821" v="470" actId="20577"/>
        <pc:sldMkLst>
          <pc:docMk/>
          <pc:sldMk cId="4275235869" sldId="404"/>
        </pc:sldMkLst>
        <pc:spChg chg="mod">
          <ac:chgData name="EZZINE, Hind" userId="S::ezzineh@who.int::edcab00f-6318-46e5-a4a9-188b01ee222f" providerId="AD" clId="Web-{1AE0ACA2-8583-0AA9-AB9B-48F486268828}" dt="2023-01-12T12:25:02.430" v="464" actId="1076"/>
          <ac:spMkLst>
            <pc:docMk/>
            <pc:sldMk cId="4275235869" sldId="404"/>
            <ac:spMk id="2" creationId="{00000000-0000-0000-0000-000000000000}"/>
          </ac:spMkLst>
        </pc:spChg>
        <pc:spChg chg="mod">
          <ac:chgData name="EZZINE, Hind" userId="S::ezzineh@who.int::edcab00f-6318-46e5-a4a9-188b01ee222f" providerId="AD" clId="Web-{1AE0ACA2-8583-0AA9-AB9B-48F486268828}" dt="2023-01-12T12:24:58.805" v="463" actId="1076"/>
          <ac:spMkLst>
            <pc:docMk/>
            <pc:sldMk cId="4275235869" sldId="404"/>
            <ac:spMk id="3" creationId="{00000000-0000-0000-0000-000000000000}"/>
          </ac:spMkLst>
        </pc:spChg>
        <pc:spChg chg="mod">
          <ac:chgData name="EZZINE, Hind" userId="S::ezzineh@who.int::edcab00f-6318-46e5-a4a9-188b01ee222f" providerId="AD" clId="Web-{1AE0ACA2-8583-0AA9-AB9B-48F486268828}" dt="2023-01-12T12:24:37.851" v="459" actId="1076"/>
          <ac:spMkLst>
            <pc:docMk/>
            <pc:sldMk cId="4275235869" sldId="404"/>
            <ac:spMk id="4" creationId="{00000000-0000-0000-0000-000000000000}"/>
          </ac:spMkLst>
        </pc:spChg>
        <pc:spChg chg="mod">
          <ac:chgData name="EZZINE, Hind" userId="S::ezzineh@who.int::edcab00f-6318-46e5-a4a9-188b01ee222f" providerId="AD" clId="Web-{1AE0ACA2-8583-0AA9-AB9B-48F486268828}" dt="2023-01-12T12:25:11.821" v="470" actId="20577"/>
          <ac:spMkLst>
            <pc:docMk/>
            <pc:sldMk cId="4275235869" sldId="404"/>
            <ac:spMk id="5" creationId="{00000000-0000-0000-0000-000000000000}"/>
          </ac:spMkLst>
        </pc:spChg>
        <pc:spChg chg="mod">
          <ac:chgData name="EZZINE, Hind" userId="S::ezzineh@who.int::edcab00f-6318-46e5-a4a9-188b01ee222f" providerId="AD" clId="Web-{1AE0ACA2-8583-0AA9-AB9B-48F486268828}" dt="2023-01-12T12:17:03.741" v="399" actId="1076"/>
          <ac:spMkLst>
            <pc:docMk/>
            <pc:sldMk cId="4275235869" sldId="404"/>
            <ac:spMk id="6" creationId="{00000000-0000-0000-0000-000000000000}"/>
          </ac:spMkLst>
        </pc:spChg>
        <pc:spChg chg="mod">
          <ac:chgData name="EZZINE, Hind" userId="S::ezzineh@who.int::edcab00f-6318-46e5-a4a9-188b01ee222f" providerId="AD" clId="Web-{1AE0ACA2-8583-0AA9-AB9B-48F486268828}" dt="2023-01-12T12:15:36.582" v="388" actId="20577"/>
          <ac:spMkLst>
            <pc:docMk/>
            <pc:sldMk cId="4275235869" sldId="404"/>
            <ac:spMk id="7" creationId="{00000000-0000-0000-0000-000000000000}"/>
          </ac:spMkLst>
        </pc:spChg>
        <pc:spChg chg="mod">
          <ac:chgData name="EZZINE, Hind" userId="S::ezzineh@who.int::edcab00f-6318-46e5-a4a9-188b01ee222f" providerId="AD" clId="Web-{1AE0ACA2-8583-0AA9-AB9B-48F486268828}" dt="2023-01-12T12:18:06.915" v="402"/>
          <ac:spMkLst>
            <pc:docMk/>
            <pc:sldMk cId="4275235869" sldId="404"/>
            <ac:spMk id="8" creationId="{00000000-0000-0000-0000-000000000000}"/>
          </ac:spMkLst>
        </pc:spChg>
        <pc:spChg chg="mod">
          <ac:chgData name="EZZINE, Hind" userId="S::ezzineh@who.int::edcab00f-6318-46e5-a4a9-188b01ee222f" providerId="AD" clId="Web-{1AE0ACA2-8583-0AA9-AB9B-48F486268828}" dt="2023-01-12T12:17:53.900" v="401"/>
          <ac:spMkLst>
            <pc:docMk/>
            <pc:sldMk cId="4275235869" sldId="404"/>
            <ac:spMk id="9" creationId="{00000000-0000-0000-0000-000000000000}"/>
          </ac:spMkLst>
        </pc:spChg>
        <pc:spChg chg="mod ord">
          <ac:chgData name="EZZINE, Hind" userId="S::ezzineh@who.int::edcab00f-6318-46e5-a4a9-188b01ee222f" providerId="AD" clId="Web-{1AE0ACA2-8583-0AA9-AB9B-48F486268828}" dt="2023-01-12T12:14:35.439" v="374"/>
          <ac:spMkLst>
            <pc:docMk/>
            <pc:sldMk cId="4275235869" sldId="404"/>
            <ac:spMk id="10" creationId="{00000000-0000-0000-0000-000000000000}"/>
          </ac:spMkLst>
        </pc:spChg>
        <pc:spChg chg="add del mod ord">
          <ac:chgData name="EZZINE, Hind" userId="S::ezzineh@who.int::edcab00f-6318-46e5-a4a9-188b01ee222f" providerId="AD" clId="Web-{1AE0ACA2-8583-0AA9-AB9B-48F486268828}" dt="2023-01-12T12:14:39.127" v="375"/>
          <ac:spMkLst>
            <pc:docMk/>
            <pc:sldMk cId="4275235869" sldId="404"/>
            <ac:spMk id="11" creationId="{67C7DFB9-3CAB-8135-1217-7BE52F048849}"/>
          </ac:spMkLst>
        </pc:spChg>
        <pc:spChg chg="mod">
          <ac:chgData name="EZZINE, Hind" userId="S::ezzineh@who.int::edcab00f-6318-46e5-a4a9-188b01ee222f" providerId="AD" clId="Web-{1AE0ACA2-8583-0AA9-AB9B-48F486268828}" dt="2023-01-12T12:15:02.878" v="379"/>
          <ac:spMkLst>
            <pc:docMk/>
            <pc:sldMk cId="4275235869" sldId="404"/>
            <ac:spMk id="12" creationId="{00000000-0000-0000-0000-000000000000}"/>
          </ac:spMkLst>
        </pc:spChg>
      </pc:sldChg>
      <pc:sldChg chg="addSp delSp modSp mod modClrScheme chgLayout">
        <pc:chgData name="EZZINE, Hind" userId="S::ezzineh@who.int::edcab00f-6318-46e5-a4a9-188b01ee222f" providerId="AD" clId="Web-{1AE0ACA2-8583-0AA9-AB9B-48F486268828}" dt="2023-01-12T12:20:57.640" v="434" actId="1076"/>
        <pc:sldMkLst>
          <pc:docMk/>
          <pc:sldMk cId="1511115771" sldId="405"/>
        </pc:sldMkLst>
        <pc:spChg chg="mod">
          <ac:chgData name="EZZINE, Hind" userId="S::ezzineh@who.int::edcab00f-6318-46e5-a4a9-188b01ee222f" providerId="AD" clId="Web-{1AE0ACA2-8583-0AA9-AB9B-48F486268828}" dt="2023-01-12T12:20:52.781" v="432" actId="1076"/>
          <ac:spMkLst>
            <pc:docMk/>
            <pc:sldMk cId="1511115771" sldId="405"/>
            <ac:spMk id="6" creationId="{00000000-0000-0000-0000-000000000000}"/>
          </ac:spMkLst>
        </pc:spChg>
        <pc:spChg chg="mod">
          <ac:chgData name="EZZINE, Hind" userId="S::ezzineh@who.int::edcab00f-6318-46e5-a4a9-188b01ee222f" providerId="AD" clId="Web-{1AE0ACA2-8583-0AA9-AB9B-48F486268828}" dt="2023-01-12T12:20:52.796" v="433" actId="1076"/>
          <ac:spMkLst>
            <pc:docMk/>
            <pc:sldMk cId="1511115771" sldId="405"/>
            <ac:spMk id="7" creationId="{00000000-0000-0000-0000-000000000000}"/>
          </ac:spMkLst>
        </pc:spChg>
        <pc:spChg chg="add del mod ord">
          <ac:chgData name="EZZINE, Hind" userId="S::ezzineh@who.int::edcab00f-6318-46e5-a4a9-188b01ee222f" providerId="AD" clId="Web-{1AE0ACA2-8583-0AA9-AB9B-48F486268828}" dt="2023-01-12T12:18:25.963" v="404"/>
          <ac:spMkLst>
            <pc:docMk/>
            <pc:sldMk cId="1511115771" sldId="405"/>
            <ac:spMk id="9" creationId="{7D6E2E04-1F00-268F-4A61-7731DE26AB69}"/>
          </ac:spMkLst>
        </pc:spChg>
        <pc:spChg chg="add del mod ord">
          <ac:chgData name="EZZINE, Hind" userId="S::ezzineh@who.int::edcab00f-6318-46e5-a4a9-188b01ee222f" providerId="AD" clId="Web-{1AE0ACA2-8583-0AA9-AB9B-48F486268828}" dt="2023-01-12T12:18:20.713" v="403"/>
          <ac:spMkLst>
            <pc:docMk/>
            <pc:sldMk cId="1511115771" sldId="405"/>
            <ac:spMk id="10" creationId="{2482265B-44DA-40C5-674F-639694F2341F}"/>
          </ac:spMkLst>
        </pc:spChg>
        <pc:spChg chg="add mod">
          <ac:chgData name="EZZINE, Hind" userId="S::ezzineh@who.int::edcab00f-6318-46e5-a4a9-188b01ee222f" providerId="AD" clId="Web-{1AE0ACA2-8583-0AA9-AB9B-48F486268828}" dt="2023-01-12T12:20:57.640" v="434" actId="1076"/>
          <ac:spMkLst>
            <pc:docMk/>
            <pc:sldMk cId="1511115771" sldId="405"/>
            <ac:spMk id="13" creationId="{216F946D-DF89-836A-CED7-0377983DE374}"/>
          </ac:spMkLst>
        </pc:spChg>
        <pc:picChg chg="mod">
          <ac:chgData name="EZZINE, Hind" userId="S::ezzineh@who.int::edcab00f-6318-46e5-a4a9-188b01ee222f" providerId="AD" clId="Web-{1AE0ACA2-8583-0AA9-AB9B-48F486268828}" dt="2023-01-12T12:20:52.734" v="428" actId="1076"/>
          <ac:picMkLst>
            <pc:docMk/>
            <pc:sldMk cId="1511115771" sldId="405"/>
            <ac:picMk id="2" creationId="{00000000-0000-0000-0000-000000000000}"/>
          </ac:picMkLst>
        </pc:picChg>
        <pc:picChg chg="mod">
          <ac:chgData name="EZZINE, Hind" userId="S::ezzineh@who.int::edcab00f-6318-46e5-a4a9-188b01ee222f" providerId="AD" clId="Web-{1AE0ACA2-8583-0AA9-AB9B-48F486268828}" dt="2023-01-12T12:20:52.749" v="429" actId="1076"/>
          <ac:picMkLst>
            <pc:docMk/>
            <pc:sldMk cId="1511115771" sldId="405"/>
            <ac:picMk id="3" creationId="{00000000-0000-0000-0000-000000000000}"/>
          </ac:picMkLst>
        </pc:picChg>
        <pc:picChg chg="mod">
          <ac:chgData name="EZZINE, Hind" userId="S::ezzineh@who.int::edcab00f-6318-46e5-a4a9-188b01ee222f" providerId="AD" clId="Web-{1AE0ACA2-8583-0AA9-AB9B-48F486268828}" dt="2023-01-12T12:20:52.765" v="430" actId="1076"/>
          <ac:picMkLst>
            <pc:docMk/>
            <pc:sldMk cId="1511115771" sldId="405"/>
            <ac:picMk id="4" creationId="{00000000-0000-0000-0000-000000000000}"/>
          </ac:picMkLst>
        </pc:picChg>
        <pc:picChg chg="mod">
          <ac:chgData name="EZZINE, Hind" userId="S::ezzineh@who.int::edcab00f-6318-46e5-a4a9-188b01ee222f" providerId="AD" clId="Web-{1AE0ACA2-8583-0AA9-AB9B-48F486268828}" dt="2023-01-12T12:20:52.781" v="431" actId="1076"/>
          <ac:picMkLst>
            <pc:docMk/>
            <pc:sldMk cId="1511115771" sldId="405"/>
            <ac:picMk id="5" creationId="{00000000-0000-0000-0000-000000000000}"/>
          </ac:picMkLst>
        </pc:picChg>
      </pc:sldChg>
      <pc:sldChg chg="addSp delSp modSp mod modClrScheme chgLayout">
        <pc:chgData name="EZZINE, Hind" userId="S::ezzineh@who.int::edcab00f-6318-46e5-a4a9-188b01ee222f" providerId="AD" clId="Web-{1AE0ACA2-8583-0AA9-AB9B-48F486268828}" dt="2023-01-12T12:27:19.325" v="487"/>
        <pc:sldMkLst>
          <pc:docMk/>
          <pc:sldMk cId="857359142" sldId="406"/>
        </pc:sldMkLst>
        <pc:spChg chg="add del mod ord">
          <ac:chgData name="EZZINE, Hind" userId="S::ezzineh@who.int::edcab00f-6318-46e5-a4a9-188b01ee222f" providerId="AD" clId="Web-{1AE0ACA2-8583-0AA9-AB9B-48F486268828}" dt="2023-01-12T12:19:19.793" v="408"/>
          <ac:spMkLst>
            <pc:docMk/>
            <pc:sldMk cId="857359142" sldId="406"/>
            <ac:spMk id="2" creationId="{475FA516-424F-ED49-8EBF-13EA8B538BF1}"/>
          </ac:spMkLst>
        </pc:spChg>
        <pc:spChg chg="mod">
          <ac:chgData name="EZZINE, Hind" userId="S::ezzineh@who.int::edcab00f-6318-46e5-a4a9-188b01ee222f" providerId="AD" clId="Web-{1AE0ACA2-8583-0AA9-AB9B-48F486268828}" dt="2023-01-12T12:20:14.857" v="419" actId="20577"/>
          <ac:spMkLst>
            <pc:docMk/>
            <pc:sldMk cId="857359142" sldId="406"/>
            <ac:spMk id="6" creationId="{00000000-0000-0000-0000-000000000000}"/>
          </ac:spMkLst>
        </pc:spChg>
        <pc:spChg chg="mod ord">
          <ac:chgData name="EZZINE, Hind" userId="S::ezzineh@who.int::edcab00f-6318-46e5-a4a9-188b01ee222f" providerId="AD" clId="Web-{1AE0ACA2-8583-0AA9-AB9B-48F486268828}" dt="2023-01-12T12:27:19.325" v="487"/>
          <ac:spMkLst>
            <pc:docMk/>
            <pc:sldMk cId="857359142" sldId="406"/>
            <ac:spMk id="9" creationId="{00000000-0000-0000-0000-000000000000}"/>
          </ac:spMkLst>
        </pc:spChg>
        <pc:spChg chg="mod">
          <ac:chgData name="EZZINE, Hind" userId="S::ezzineh@who.int::edcab00f-6318-46e5-a4a9-188b01ee222f" providerId="AD" clId="Web-{1AE0ACA2-8583-0AA9-AB9B-48F486268828}" dt="2023-01-12T12:25:36.400" v="471"/>
          <ac:spMkLst>
            <pc:docMk/>
            <pc:sldMk cId="857359142" sldId="406"/>
            <ac:spMk id="12" creationId="{00000000-0000-0000-0000-000000000000}"/>
          </ac:spMkLst>
        </pc:spChg>
        <pc:picChg chg="mod">
          <ac:chgData name="EZZINE, Hind" userId="S::ezzineh@who.int::edcab00f-6318-46e5-a4a9-188b01ee222f" providerId="AD" clId="Web-{1AE0ACA2-8583-0AA9-AB9B-48F486268828}" dt="2023-01-12T12:19:45.263" v="414" actId="1076"/>
          <ac:picMkLst>
            <pc:docMk/>
            <pc:sldMk cId="857359142" sldId="406"/>
            <ac:picMk id="10" creationId="{00000000-0000-0000-0000-000000000000}"/>
          </ac:picMkLst>
        </pc:picChg>
      </pc:sldChg>
      <pc:sldChg chg="delSp modSp mod modClrScheme chgLayout">
        <pc:chgData name="EZZINE, Hind" userId="S::ezzineh@who.int::edcab00f-6318-46e5-a4a9-188b01ee222f" providerId="AD" clId="Web-{1AE0ACA2-8583-0AA9-AB9B-48F486268828}" dt="2023-01-12T12:28:12.202" v="494" actId="1076"/>
        <pc:sldMkLst>
          <pc:docMk/>
          <pc:sldMk cId="3589628932" sldId="407"/>
        </pc:sldMkLst>
        <pc:spChg chg="mod ord">
          <ac:chgData name="EZZINE, Hind" userId="S::ezzineh@who.int::edcab00f-6318-46e5-a4a9-188b01ee222f" providerId="AD" clId="Web-{1AE0ACA2-8583-0AA9-AB9B-48F486268828}" dt="2023-01-12T12:27:24.341" v="488"/>
          <ac:spMkLst>
            <pc:docMk/>
            <pc:sldMk cId="3589628932" sldId="407"/>
            <ac:spMk id="2" creationId="{00000000-0000-0000-0000-000000000000}"/>
          </ac:spMkLst>
        </pc:spChg>
        <pc:spChg chg="mod">
          <ac:chgData name="EZZINE, Hind" userId="S::ezzineh@who.int::edcab00f-6318-46e5-a4a9-188b01ee222f" providerId="AD" clId="Web-{1AE0ACA2-8583-0AA9-AB9B-48F486268828}" dt="2023-01-12T12:27:54.358" v="489" actId="20577"/>
          <ac:spMkLst>
            <pc:docMk/>
            <pc:sldMk cId="3589628932" sldId="407"/>
            <ac:spMk id="3" creationId="{00000000-0000-0000-0000-000000000000}"/>
          </ac:spMkLst>
        </pc:spChg>
        <pc:spChg chg="mod">
          <ac:chgData name="EZZINE, Hind" userId="S::ezzineh@who.int::edcab00f-6318-46e5-a4a9-188b01ee222f" providerId="AD" clId="Web-{1AE0ACA2-8583-0AA9-AB9B-48F486268828}" dt="2023-01-12T12:27:54.389" v="490" actId="20577"/>
          <ac:spMkLst>
            <pc:docMk/>
            <pc:sldMk cId="3589628932" sldId="407"/>
            <ac:spMk id="4" creationId="{00000000-0000-0000-0000-000000000000}"/>
          </ac:spMkLst>
        </pc:spChg>
        <pc:spChg chg="mod">
          <ac:chgData name="EZZINE, Hind" userId="S::ezzineh@who.int::edcab00f-6318-46e5-a4a9-188b01ee222f" providerId="AD" clId="Web-{1AE0ACA2-8583-0AA9-AB9B-48F486268828}" dt="2023-01-12T12:27:54.420" v="491" actId="20577"/>
          <ac:spMkLst>
            <pc:docMk/>
            <pc:sldMk cId="3589628932" sldId="407"/>
            <ac:spMk id="5" creationId="{00000000-0000-0000-0000-000000000000}"/>
          </ac:spMkLst>
        </pc:spChg>
        <pc:spChg chg="del">
          <ac:chgData name="EZZINE, Hind" userId="S::ezzineh@who.int::edcab00f-6318-46e5-a4a9-188b01ee222f" providerId="AD" clId="Web-{1AE0ACA2-8583-0AA9-AB9B-48F486268828}" dt="2023-01-12T12:26:44.949" v="483"/>
          <ac:spMkLst>
            <pc:docMk/>
            <pc:sldMk cId="3589628932" sldId="407"/>
            <ac:spMk id="6" creationId="{00000000-0000-0000-0000-000000000000}"/>
          </ac:spMkLst>
        </pc:spChg>
        <pc:spChg chg="mod">
          <ac:chgData name="EZZINE, Hind" userId="S::ezzineh@who.int::edcab00f-6318-46e5-a4a9-188b01ee222f" providerId="AD" clId="Web-{1AE0ACA2-8583-0AA9-AB9B-48F486268828}" dt="2023-01-12T12:28:12.202" v="494" actId="1076"/>
          <ac:spMkLst>
            <pc:docMk/>
            <pc:sldMk cId="3589628932" sldId="407"/>
            <ac:spMk id="7" creationId="{00000000-0000-0000-0000-000000000000}"/>
          </ac:spMkLst>
        </pc:spChg>
        <pc:spChg chg="del mod ord">
          <ac:chgData name="EZZINE, Hind" userId="S::ezzineh@who.int::edcab00f-6318-46e5-a4a9-188b01ee222f" providerId="AD" clId="Web-{1AE0ACA2-8583-0AA9-AB9B-48F486268828}" dt="2023-01-12T12:26:38.949" v="482"/>
          <ac:spMkLst>
            <pc:docMk/>
            <pc:sldMk cId="3589628932" sldId="407"/>
            <ac:spMk id="8" creationId="{00000000-0000-0000-0000-000000000000}"/>
          </ac:spMkLst>
        </pc:spChg>
        <pc:spChg chg="mod">
          <ac:chgData name="EZZINE, Hind" userId="S::ezzineh@who.int::edcab00f-6318-46e5-a4a9-188b01ee222f" providerId="AD" clId="Web-{1AE0ACA2-8583-0AA9-AB9B-48F486268828}" dt="2023-01-12T12:27:03.762" v="486" actId="20577"/>
          <ac:spMkLst>
            <pc:docMk/>
            <pc:sldMk cId="3589628932" sldId="407"/>
            <ac:spMk id="9" creationId="{00000000-0000-0000-0000-000000000000}"/>
          </ac:spMkLst>
        </pc:spChg>
      </pc:sldChg>
      <pc:sldChg chg="modSp mod modClrScheme chgLayout">
        <pc:chgData name="EZZINE, Hind" userId="S::ezzineh@who.int::edcab00f-6318-46e5-a4a9-188b01ee222f" providerId="AD" clId="Web-{1AE0ACA2-8583-0AA9-AB9B-48F486268828}" dt="2023-01-12T11:44:47.565" v="219" actId="20577"/>
        <pc:sldMkLst>
          <pc:docMk/>
          <pc:sldMk cId="2202847662" sldId="408"/>
        </pc:sldMkLst>
        <pc:spChg chg="mod ord">
          <ac:chgData name="EZZINE, Hind" userId="S::ezzineh@who.int::edcab00f-6318-46e5-a4a9-188b01ee222f" providerId="AD" clId="Web-{1AE0ACA2-8583-0AA9-AB9B-48F486268828}" dt="2023-01-12T11:41:05.588" v="203"/>
          <ac:spMkLst>
            <pc:docMk/>
            <pc:sldMk cId="2202847662" sldId="408"/>
            <ac:spMk id="2" creationId="{00000000-0000-0000-0000-000000000000}"/>
          </ac:spMkLst>
        </pc:spChg>
        <pc:spChg chg="mod ord">
          <ac:chgData name="EZZINE, Hind" userId="S::ezzineh@who.int::edcab00f-6318-46e5-a4a9-188b01ee222f" providerId="AD" clId="Web-{1AE0ACA2-8583-0AA9-AB9B-48F486268828}" dt="2023-01-12T11:44:47.565" v="219" actId="20577"/>
          <ac:spMkLst>
            <pc:docMk/>
            <pc:sldMk cId="2202847662" sldId="408"/>
            <ac:spMk id="3" creationId="{00000000-0000-0000-0000-000000000000}"/>
          </ac:spMkLst>
        </pc:spChg>
        <pc:spChg chg="mod">
          <ac:chgData name="EZZINE, Hind" userId="S::ezzineh@who.int::edcab00f-6318-46e5-a4a9-188b01ee222f" providerId="AD" clId="Web-{1AE0ACA2-8583-0AA9-AB9B-48F486268828}" dt="2023-01-12T11:35:45.108" v="160" actId="1076"/>
          <ac:spMkLst>
            <pc:docMk/>
            <pc:sldMk cId="2202847662" sldId="408"/>
            <ac:spMk id="4" creationId="{00000000-0000-0000-0000-000000000000}"/>
          </ac:spMkLst>
        </pc:spChg>
        <pc:spChg chg="mod">
          <ac:chgData name="EZZINE, Hind" userId="S::ezzineh@who.int::edcab00f-6318-46e5-a4a9-188b01ee222f" providerId="AD" clId="Web-{1AE0ACA2-8583-0AA9-AB9B-48F486268828}" dt="2023-01-12T11:39:03.006" v="184" actId="14100"/>
          <ac:spMkLst>
            <pc:docMk/>
            <pc:sldMk cId="2202847662" sldId="408"/>
            <ac:spMk id="5" creationId="{00000000-0000-0000-0000-000000000000}"/>
          </ac:spMkLst>
        </pc:spChg>
      </pc:sldChg>
      <pc:sldChg chg="modSp mod modClrScheme chgLayout">
        <pc:chgData name="EZZINE, Hind" userId="S::ezzineh@who.int::edcab00f-6318-46e5-a4a9-188b01ee222f" providerId="AD" clId="Web-{1AE0ACA2-8583-0AA9-AB9B-48F486268828}" dt="2023-01-12T12:48:37.213" v="754" actId="20577"/>
        <pc:sldMkLst>
          <pc:docMk/>
          <pc:sldMk cId="135487760" sldId="409"/>
        </pc:sldMkLst>
        <pc:spChg chg="mod ord">
          <ac:chgData name="EZZINE, Hind" userId="S::ezzineh@who.int::edcab00f-6318-46e5-a4a9-188b01ee222f" providerId="AD" clId="Web-{1AE0ACA2-8583-0AA9-AB9B-48F486268828}" dt="2023-01-12T12:45:54.208" v="738" actId="14100"/>
          <ac:spMkLst>
            <pc:docMk/>
            <pc:sldMk cId="135487760" sldId="409"/>
            <ac:spMk id="2" creationId="{00000000-0000-0000-0000-000000000000}"/>
          </ac:spMkLst>
        </pc:spChg>
        <pc:spChg chg="mod ord">
          <ac:chgData name="EZZINE, Hind" userId="S::ezzineh@who.int::edcab00f-6318-46e5-a4a9-188b01ee222f" providerId="AD" clId="Web-{1AE0ACA2-8583-0AA9-AB9B-48F486268828}" dt="2023-01-12T12:48:37.213" v="754" actId="20577"/>
          <ac:spMkLst>
            <pc:docMk/>
            <pc:sldMk cId="135487760" sldId="409"/>
            <ac:spMk id="3" creationId="{00000000-0000-0000-0000-000000000000}"/>
          </ac:spMkLst>
        </pc:spChg>
      </pc:sldChg>
      <pc:sldChg chg="addSp modSp mod modClrScheme chgLayout">
        <pc:chgData name="EZZINE, Hind" userId="S::ezzineh@who.int::edcab00f-6318-46e5-a4a9-188b01ee222f" providerId="AD" clId="Web-{1AE0ACA2-8583-0AA9-AB9B-48F486268828}" dt="2023-01-12T13:15:53.520" v="969"/>
        <pc:sldMkLst>
          <pc:docMk/>
          <pc:sldMk cId="536741406" sldId="411"/>
        </pc:sldMkLst>
        <pc:spChg chg="mod ord">
          <ac:chgData name="EZZINE, Hind" userId="S::ezzineh@who.int::edcab00f-6318-46e5-a4a9-188b01ee222f" providerId="AD" clId="Web-{1AE0ACA2-8583-0AA9-AB9B-48F486268828}" dt="2023-01-12T13:13:39.516" v="941"/>
          <ac:spMkLst>
            <pc:docMk/>
            <pc:sldMk cId="536741406" sldId="411"/>
            <ac:spMk id="2" creationId="{00000000-0000-0000-0000-000000000000}"/>
          </ac:spMkLst>
        </pc:spChg>
        <pc:spChg chg="mod ord">
          <ac:chgData name="EZZINE, Hind" userId="S::ezzineh@who.int::edcab00f-6318-46e5-a4a9-188b01ee222f" providerId="AD" clId="Web-{1AE0ACA2-8583-0AA9-AB9B-48F486268828}" dt="2023-01-12T13:14:57.878" v="966" actId="20577"/>
          <ac:spMkLst>
            <pc:docMk/>
            <pc:sldMk cId="536741406" sldId="411"/>
            <ac:spMk id="3" creationId="{00000000-0000-0000-0000-000000000000}"/>
          </ac:spMkLst>
        </pc:spChg>
        <pc:spChg chg="mod">
          <ac:chgData name="EZZINE, Hind" userId="S::ezzineh@who.int::edcab00f-6318-46e5-a4a9-188b01ee222f" providerId="AD" clId="Web-{1AE0ACA2-8583-0AA9-AB9B-48F486268828}" dt="2023-01-12T13:15:53.520" v="969"/>
          <ac:spMkLst>
            <pc:docMk/>
            <pc:sldMk cId="536741406" sldId="411"/>
            <ac:spMk id="4" creationId="{00000000-0000-0000-0000-000000000000}"/>
          </ac:spMkLst>
        </pc:spChg>
        <pc:spChg chg="add mod">
          <ac:chgData name="EZZINE, Hind" userId="S::ezzineh@who.int::edcab00f-6318-46e5-a4a9-188b01ee222f" providerId="AD" clId="Web-{1AE0ACA2-8583-0AA9-AB9B-48F486268828}" dt="2023-01-12T13:13:16.921" v="940"/>
          <ac:spMkLst>
            <pc:docMk/>
            <pc:sldMk cId="536741406" sldId="411"/>
            <ac:spMk id="5" creationId="{188960BD-FC76-D88E-D31F-FCD1182A51B1}"/>
          </ac:spMkLst>
        </pc:spChg>
      </pc:sldChg>
      <pc:sldChg chg="addSp delSp modSp mod modClrScheme chgLayout">
        <pc:chgData name="EZZINE, Hind" userId="S::ezzineh@who.int::edcab00f-6318-46e5-a4a9-188b01ee222f" providerId="AD" clId="Web-{1AE0ACA2-8583-0AA9-AB9B-48F486268828}" dt="2023-01-12T13:23:24.520" v="1045"/>
        <pc:sldMkLst>
          <pc:docMk/>
          <pc:sldMk cId="3744813883" sldId="412"/>
        </pc:sldMkLst>
        <pc:spChg chg="add del mod ord">
          <ac:chgData name="EZZINE, Hind" userId="S::ezzineh@who.int::edcab00f-6318-46e5-a4a9-188b01ee222f" providerId="AD" clId="Web-{1AE0ACA2-8583-0AA9-AB9B-48F486268828}" dt="2023-01-12T13:16:21.084" v="971"/>
          <ac:spMkLst>
            <pc:docMk/>
            <pc:sldMk cId="3744813883" sldId="412"/>
            <ac:spMk id="2" creationId="{7840BAAB-1A73-1A72-8093-8C4CF34C0473}"/>
          </ac:spMkLst>
        </pc:spChg>
        <pc:spChg chg="add del mod ord">
          <ac:chgData name="EZZINE, Hind" userId="S::ezzineh@who.int::edcab00f-6318-46e5-a4a9-188b01ee222f" providerId="AD" clId="Web-{1AE0ACA2-8583-0AA9-AB9B-48F486268828}" dt="2023-01-12T13:16:27.506" v="973"/>
          <ac:spMkLst>
            <pc:docMk/>
            <pc:sldMk cId="3744813883" sldId="412"/>
            <ac:spMk id="3" creationId="{BDC093D6-65A4-DC14-DDD6-84D0B17A4EEE}"/>
          </ac:spMkLst>
        </pc:spChg>
        <pc:spChg chg="add mod">
          <ac:chgData name="EZZINE, Hind" userId="S::ezzineh@who.int::edcab00f-6318-46e5-a4a9-188b01ee222f" providerId="AD" clId="Web-{1AE0ACA2-8583-0AA9-AB9B-48F486268828}" dt="2023-01-12T13:16:38.756" v="976" actId="1076"/>
          <ac:spMkLst>
            <pc:docMk/>
            <pc:sldMk cId="3744813883" sldId="412"/>
            <ac:spMk id="5" creationId="{68C2CBF9-EE02-7B2B-D3C8-C944237EDB59}"/>
          </ac:spMkLst>
        </pc:spChg>
        <pc:spChg chg="add mod">
          <ac:chgData name="EZZINE, Hind" userId="S::ezzineh@who.int::edcab00f-6318-46e5-a4a9-188b01ee222f" providerId="AD" clId="Web-{1AE0ACA2-8583-0AA9-AB9B-48F486268828}" dt="2023-01-12T13:21:50.783" v="1030" actId="1076"/>
          <ac:spMkLst>
            <pc:docMk/>
            <pc:sldMk cId="3744813883" sldId="412"/>
            <ac:spMk id="6" creationId="{6D773821-09F6-472C-9724-A67D60907AC5}"/>
          </ac:spMkLst>
        </pc:spChg>
        <pc:spChg chg="add mod">
          <ac:chgData name="EZZINE, Hind" userId="S::ezzineh@who.int::edcab00f-6318-46e5-a4a9-188b01ee222f" providerId="AD" clId="Web-{1AE0ACA2-8583-0AA9-AB9B-48F486268828}" dt="2023-01-12T13:22:54.863" v="1037" actId="1076"/>
          <ac:spMkLst>
            <pc:docMk/>
            <pc:sldMk cId="3744813883" sldId="412"/>
            <ac:spMk id="7" creationId="{7AB254EC-90DE-3D37-867A-38ADA4BBEF1B}"/>
          </ac:spMkLst>
        </pc:spChg>
        <pc:spChg chg="mod">
          <ac:chgData name="EZZINE, Hind" userId="S::ezzineh@who.int::edcab00f-6318-46e5-a4a9-188b01ee222f" providerId="AD" clId="Web-{1AE0ACA2-8583-0AA9-AB9B-48F486268828}" dt="2023-01-12T13:17:02.820" v="979"/>
          <ac:spMkLst>
            <pc:docMk/>
            <pc:sldMk cId="3744813883" sldId="412"/>
            <ac:spMk id="9" creationId="{00000000-0000-0000-0000-000000000000}"/>
          </ac:spMkLst>
        </pc:spChg>
        <pc:spChg chg="add del">
          <ac:chgData name="EZZINE, Hind" userId="S::ezzineh@who.int::edcab00f-6318-46e5-a4a9-188b01ee222f" providerId="AD" clId="Web-{1AE0ACA2-8583-0AA9-AB9B-48F486268828}" dt="2023-01-12T13:23:24.520" v="1044"/>
          <ac:spMkLst>
            <pc:docMk/>
            <pc:sldMk cId="3744813883" sldId="412"/>
            <ac:spMk id="11" creationId="{328B34F6-B591-0C04-8B85-3FC123154D1F}"/>
          </ac:spMkLst>
        </pc:spChg>
        <pc:spChg chg="mod">
          <ac:chgData name="EZZINE, Hind" userId="S::ezzineh@who.int::edcab00f-6318-46e5-a4a9-188b01ee222f" providerId="AD" clId="Web-{1AE0ACA2-8583-0AA9-AB9B-48F486268828}" dt="2023-01-12T13:19:55.279" v="1005" actId="20577"/>
          <ac:spMkLst>
            <pc:docMk/>
            <pc:sldMk cId="3744813883" sldId="412"/>
            <ac:spMk id="12" creationId="{00000000-0000-0000-0000-000000000000}"/>
          </ac:spMkLst>
        </pc:spChg>
        <pc:spChg chg="add del">
          <ac:chgData name="EZZINE, Hind" userId="S::ezzineh@who.int::edcab00f-6318-46e5-a4a9-188b01ee222f" providerId="AD" clId="Web-{1AE0ACA2-8583-0AA9-AB9B-48F486268828}" dt="2023-01-12T13:23:24.520" v="1043"/>
          <ac:spMkLst>
            <pc:docMk/>
            <pc:sldMk cId="3744813883" sldId="412"/>
            <ac:spMk id="13" creationId="{EC97F9CD-497F-2E51-9F34-25438AF47231}"/>
          </ac:spMkLst>
        </pc:spChg>
        <pc:picChg chg="add del mod">
          <ac:chgData name="EZZINE, Hind" userId="S::ezzineh@who.int::edcab00f-6318-46e5-a4a9-188b01ee222f" providerId="AD" clId="Web-{1AE0ACA2-8583-0AA9-AB9B-48F486268828}" dt="2023-01-12T13:23:24.520" v="1045"/>
          <ac:picMkLst>
            <pc:docMk/>
            <pc:sldMk cId="3744813883" sldId="412"/>
            <ac:picMk id="8" creationId="{934656CD-D5C9-E547-64E7-79386839E2CF}"/>
          </ac:picMkLst>
        </pc:picChg>
        <pc:picChg chg="mod">
          <ac:chgData name="EZZINE, Hind" userId="S::ezzineh@who.int::edcab00f-6318-46e5-a4a9-188b01ee222f" providerId="AD" clId="Web-{1AE0ACA2-8583-0AA9-AB9B-48F486268828}" dt="2023-01-12T13:20:09.857" v="1006" actId="14100"/>
          <ac:picMkLst>
            <pc:docMk/>
            <pc:sldMk cId="3744813883" sldId="412"/>
            <ac:picMk id="10" creationId="{00000000-0000-0000-0000-000000000000}"/>
          </ac:picMkLst>
        </pc:picChg>
      </pc:sldChg>
      <pc:sldChg chg="addSp delSp modSp mod modClrScheme chgLayout">
        <pc:chgData name="EZZINE, Hind" userId="S::ezzineh@who.int::edcab00f-6318-46e5-a4a9-188b01ee222f" providerId="AD" clId="Web-{1AE0ACA2-8583-0AA9-AB9B-48F486268828}" dt="2023-01-12T13:26:26.230" v="1070" actId="14100"/>
        <pc:sldMkLst>
          <pc:docMk/>
          <pc:sldMk cId="2495952908" sldId="413"/>
        </pc:sldMkLst>
        <pc:spChg chg="mod ord">
          <ac:chgData name="EZZINE, Hind" userId="S::ezzineh@who.int::edcab00f-6318-46e5-a4a9-188b01ee222f" providerId="AD" clId="Web-{1AE0ACA2-8583-0AA9-AB9B-48F486268828}" dt="2023-01-12T13:25:37.666" v="1064"/>
          <ac:spMkLst>
            <pc:docMk/>
            <pc:sldMk cId="2495952908" sldId="413"/>
            <ac:spMk id="2" creationId="{00000000-0000-0000-0000-000000000000}"/>
          </ac:spMkLst>
        </pc:spChg>
        <pc:spChg chg="mod">
          <ac:chgData name="EZZINE, Hind" userId="S::ezzineh@who.int::edcab00f-6318-46e5-a4a9-188b01ee222f" providerId="AD" clId="Web-{1AE0ACA2-8583-0AA9-AB9B-48F486268828}" dt="2023-01-12T13:26:26.230" v="1070" actId="14100"/>
          <ac:spMkLst>
            <pc:docMk/>
            <pc:sldMk cId="2495952908" sldId="413"/>
            <ac:spMk id="3" creationId="{00000000-0000-0000-0000-000000000000}"/>
          </ac:spMkLst>
        </pc:spChg>
        <pc:spChg chg="add del mod ord">
          <ac:chgData name="EZZINE, Hind" userId="S::ezzineh@who.int::edcab00f-6318-46e5-a4a9-188b01ee222f" providerId="AD" clId="Web-{1AE0ACA2-8583-0AA9-AB9B-48F486268828}" dt="2023-01-12T13:23:52.600" v="1048"/>
          <ac:spMkLst>
            <pc:docMk/>
            <pc:sldMk cId="2495952908" sldId="413"/>
            <ac:spMk id="4" creationId="{4C23A936-4F0B-E8B1-C45F-C09D9D84B119}"/>
          </ac:spMkLst>
        </pc:spChg>
        <pc:spChg chg="add">
          <ac:chgData name="EZZINE, Hind" userId="S::ezzineh@who.int::edcab00f-6318-46e5-a4a9-188b01ee222f" providerId="AD" clId="Web-{1AE0ACA2-8583-0AA9-AB9B-48F486268828}" dt="2023-01-12T13:23:54.428" v="1049"/>
          <ac:spMkLst>
            <pc:docMk/>
            <pc:sldMk cId="2495952908" sldId="413"/>
            <ac:spMk id="6" creationId="{060753CB-6030-1706-4585-9E56E6D9170B}"/>
          </ac:spMkLst>
        </pc:spChg>
        <pc:spChg chg="mod">
          <ac:chgData name="EZZINE, Hind" userId="S::ezzineh@who.int::edcab00f-6318-46e5-a4a9-188b01ee222f" providerId="AD" clId="Web-{1AE0ACA2-8583-0AA9-AB9B-48F486268828}" dt="2023-01-12T13:26:19.464" v="1069"/>
          <ac:spMkLst>
            <pc:docMk/>
            <pc:sldMk cId="2495952908" sldId="413"/>
            <ac:spMk id="10" creationId="{00000000-0000-0000-0000-000000000000}"/>
          </ac:spMkLst>
        </pc:spChg>
      </pc:sldChg>
      <pc:sldChg chg="addSp delSp modSp mod modClrScheme chgLayout">
        <pc:chgData name="EZZINE, Hind" userId="S::ezzineh@who.int::edcab00f-6318-46e5-a4a9-188b01ee222f" providerId="AD" clId="Web-{1AE0ACA2-8583-0AA9-AB9B-48F486268828}" dt="2023-01-12T13:28:08.577" v="1082"/>
        <pc:sldMkLst>
          <pc:docMk/>
          <pc:sldMk cId="2350693174" sldId="414"/>
        </pc:sldMkLst>
        <pc:spChg chg="mod">
          <ac:chgData name="EZZINE, Hind" userId="S::ezzineh@who.int::edcab00f-6318-46e5-a4a9-188b01ee222f" providerId="AD" clId="Web-{1AE0ACA2-8583-0AA9-AB9B-48F486268828}" dt="2023-01-12T13:28:08.577" v="1082"/>
          <ac:spMkLst>
            <pc:docMk/>
            <pc:sldMk cId="2350693174" sldId="414"/>
            <ac:spMk id="2" creationId="{00000000-0000-0000-0000-000000000000}"/>
          </ac:spMkLst>
        </pc:spChg>
        <pc:spChg chg="add del mod ord">
          <ac:chgData name="EZZINE, Hind" userId="S::ezzineh@who.int::edcab00f-6318-46e5-a4a9-188b01ee222f" providerId="AD" clId="Web-{1AE0ACA2-8583-0AA9-AB9B-48F486268828}" dt="2023-01-12T13:26:39.918" v="1071"/>
          <ac:spMkLst>
            <pc:docMk/>
            <pc:sldMk cId="2350693174" sldId="414"/>
            <ac:spMk id="4" creationId="{0458C464-A121-5F42-BB02-E70DEE17DE38}"/>
          </ac:spMkLst>
        </pc:spChg>
        <pc:spChg chg="add">
          <ac:chgData name="EZZINE, Hind" userId="S::ezzineh@who.int::edcab00f-6318-46e5-a4a9-188b01ee222f" providerId="AD" clId="Web-{1AE0ACA2-8583-0AA9-AB9B-48F486268828}" dt="2023-01-12T13:24:06.600" v="1051"/>
          <ac:spMkLst>
            <pc:docMk/>
            <pc:sldMk cId="2350693174" sldId="414"/>
            <ac:spMk id="6" creationId="{D7A833BF-B5AC-5280-10D2-36413C7DDCAA}"/>
          </ac:spMkLst>
        </pc:spChg>
        <pc:spChg chg="mod">
          <ac:chgData name="EZZINE, Hind" userId="S::ezzineh@who.int::edcab00f-6318-46e5-a4a9-188b01ee222f" providerId="AD" clId="Web-{1AE0ACA2-8583-0AA9-AB9B-48F486268828}" dt="2023-01-12T13:27:56.999" v="1080"/>
          <ac:spMkLst>
            <pc:docMk/>
            <pc:sldMk cId="2350693174" sldId="414"/>
            <ac:spMk id="13" creationId="{00000000-0000-0000-0000-000000000000}"/>
          </ac:spMkLst>
        </pc:spChg>
        <pc:spChg chg="mod">
          <ac:chgData name="EZZINE, Hind" userId="S::ezzineh@who.int::edcab00f-6318-46e5-a4a9-188b01ee222f" providerId="AD" clId="Web-{1AE0ACA2-8583-0AA9-AB9B-48F486268828}" dt="2023-01-12T13:27:57.030" v="1081"/>
          <ac:spMkLst>
            <pc:docMk/>
            <pc:sldMk cId="2350693174" sldId="414"/>
            <ac:spMk id="15" creationId="{00000000-0000-0000-0000-000000000000}"/>
          </ac:spMkLst>
        </pc:spChg>
        <pc:spChg chg="mod ord">
          <ac:chgData name="EZZINE, Hind" userId="S::ezzineh@who.int::edcab00f-6318-46e5-a4a9-188b01ee222f" providerId="AD" clId="Web-{1AE0ACA2-8583-0AA9-AB9B-48F486268828}" dt="2023-01-12T13:25:49.885" v="1066" actId="1076"/>
          <ac:spMkLst>
            <pc:docMk/>
            <pc:sldMk cId="2350693174" sldId="414"/>
            <ac:spMk id="16" creationId="{00000000-0000-0000-0000-000000000000}"/>
          </ac:spMkLst>
        </pc:spChg>
        <pc:spChg chg="mod">
          <ac:chgData name="EZZINE, Hind" userId="S::ezzineh@who.int::edcab00f-6318-46e5-a4a9-188b01ee222f" providerId="AD" clId="Web-{1AE0ACA2-8583-0AA9-AB9B-48F486268828}" dt="2023-01-12T13:27:30.920" v="1079" actId="20577"/>
          <ac:spMkLst>
            <pc:docMk/>
            <pc:sldMk cId="2350693174" sldId="414"/>
            <ac:spMk id="24" creationId="{00000000-0000-0000-0000-000000000000}"/>
          </ac:spMkLst>
        </pc:spChg>
        <pc:spChg chg="mod">
          <ac:chgData name="EZZINE, Hind" userId="S::ezzineh@who.int::edcab00f-6318-46e5-a4a9-188b01ee222f" providerId="AD" clId="Web-{1AE0ACA2-8583-0AA9-AB9B-48F486268828}" dt="2023-01-12T13:27:13.575" v="1076" actId="20577"/>
          <ac:spMkLst>
            <pc:docMk/>
            <pc:sldMk cId="2350693174" sldId="414"/>
            <ac:spMk id="25" creationId="{00000000-0000-0000-0000-000000000000}"/>
          </ac:spMkLst>
        </pc:spChg>
      </pc:sldChg>
      <pc:sldChg chg="addSp delSp modSp mod modClrScheme chgLayout">
        <pc:chgData name="EZZINE, Hind" userId="S::ezzineh@who.int::edcab00f-6318-46e5-a4a9-188b01ee222f" providerId="AD" clId="Web-{1AE0ACA2-8583-0AA9-AB9B-48F486268828}" dt="2023-01-12T13:29:28.611" v="1092" actId="20577"/>
        <pc:sldMkLst>
          <pc:docMk/>
          <pc:sldMk cId="2446589430" sldId="415"/>
        </pc:sldMkLst>
        <pc:spChg chg="add del mod ord">
          <ac:chgData name="EZZINE, Hind" userId="S::ezzineh@who.int::edcab00f-6318-46e5-a4a9-188b01ee222f" providerId="AD" clId="Web-{1AE0ACA2-8583-0AA9-AB9B-48F486268828}" dt="2023-01-12T13:28:36.781" v="1087"/>
          <ac:spMkLst>
            <pc:docMk/>
            <pc:sldMk cId="2446589430" sldId="415"/>
            <ac:spMk id="2" creationId="{F042B70E-E31F-9EB3-DD6C-CB0F133BFFB3}"/>
          </ac:spMkLst>
        </pc:spChg>
        <pc:spChg chg="add">
          <ac:chgData name="EZZINE, Hind" userId="S::ezzineh@who.int::edcab00f-6318-46e5-a4a9-188b01ee222f" providerId="AD" clId="Web-{1AE0ACA2-8583-0AA9-AB9B-48F486268828}" dt="2023-01-12T13:24:23.491" v="1054"/>
          <ac:spMkLst>
            <pc:docMk/>
            <pc:sldMk cId="2446589430" sldId="415"/>
            <ac:spMk id="5" creationId="{C839334B-92A9-794C-03BD-C5C087607E49}"/>
          </ac:spMkLst>
        </pc:spChg>
        <pc:spChg chg="mod">
          <ac:chgData name="EZZINE, Hind" userId="S::ezzineh@who.int::edcab00f-6318-46e5-a4a9-188b01ee222f" providerId="AD" clId="Web-{1AE0ACA2-8583-0AA9-AB9B-48F486268828}" dt="2023-01-12T13:29:04.313" v="1091" actId="20577"/>
          <ac:spMkLst>
            <pc:docMk/>
            <pc:sldMk cId="2446589430" sldId="415"/>
            <ac:spMk id="7" creationId="{B1093F0F-96A6-3294-8DD0-63F24EDB3FAC}"/>
          </ac:spMkLst>
        </pc:spChg>
        <pc:spChg chg="mod ord">
          <ac:chgData name="EZZINE, Hind" userId="S::ezzineh@who.int::edcab00f-6318-46e5-a4a9-188b01ee222f" providerId="AD" clId="Web-{1AE0ACA2-8583-0AA9-AB9B-48F486268828}" dt="2023-01-12T13:29:28.611" v="1092" actId="20577"/>
          <ac:spMkLst>
            <pc:docMk/>
            <pc:sldMk cId="2446589430" sldId="415"/>
            <ac:spMk id="9" creationId="{00000000-0000-0000-0000-000000000000}"/>
          </ac:spMkLst>
        </pc:spChg>
        <pc:picChg chg="mod">
          <ac:chgData name="EZZINE, Hind" userId="S::ezzineh@who.int::edcab00f-6318-46e5-a4a9-188b01ee222f" providerId="AD" clId="Web-{1AE0ACA2-8583-0AA9-AB9B-48F486268828}" dt="2023-01-12T13:28:42.313" v="1088" actId="1076"/>
          <ac:picMkLst>
            <pc:docMk/>
            <pc:sldMk cId="2446589430" sldId="415"/>
            <ac:picMk id="3" creationId="{6736E542-CD5C-0BF4-4F59-6A51F17C3D06}"/>
          </ac:picMkLst>
        </pc:picChg>
      </pc:sldChg>
      <pc:sldChg chg="addSp delSp modSp mod modClrScheme chgLayout">
        <pc:chgData name="EZZINE, Hind" userId="S::ezzineh@who.int::edcab00f-6318-46e5-a4a9-188b01ee222f" providerId="AD" clId="Web-{1AE0ACA2-8583-0AA9-AB9B-48F486268828}" dt="2023-01-12T13:32:19.711" v="1108" actId="20577"/>
        <pc:sldMkLst>
          <pc:docMk/>
          <pc:sldMk cId="3248561" sldId="416"/>
        </pc:sldMkLst>
        <pc:spChg chg="add del mod ord">
          <ac:chgData name="EZZINE, Hind" userId="S::ezzineh@who.int::edcab00f-6318-46e5-a4a9-188b01ee222f" providerId="AD" clId="Web-{1AE0ACA2-8583-0AA9-AB9B-48F486268828}" dt="2023-01-12T13:24:39.195" v="1056"/>
          <ac:spMkLst>
            <pc:docMk/>
            <pc:sldMk cId="3248561" sldId="416"/>
            <ac:spMk id="6" creationId="{B8367511-FA25-862B-26F4-F71F4D12D01B}"/>
          </ac:spMkLst>
        </pc:spChg>
        <pc:spChg chg="mod">
          <ac:chgData name="EZZINE, Hind" userId="S::ezzineh@who.int::edcab00f-6318-46e5-a4a9-188b01ee222f" providerId="AD" clId="Web-{1AE0ACA2-8583-0AA9-AB9B-48F486268828}" dt="2023-01-12T13:32:19.711" v="1108" actId="20577"/>
          <ac:spMkLst>
            <pc:docMk/>
            <pc:sldMk cId="3248561" sldId="416"/>
            <ac:spMk id="7" creationId="{00000000-0000-0000-0000-000000000000}"/>
          </ac:spMkLst>
        </pc:spChg>
        <pc:spChg chg="mod">
          <ac:chgData name="EZZINE, Hind" userId="S::ezzineh@who.int::edcab00f-6318-46e5-a4a9-188b01ee222f" providerId="AD" clId="Web-{1AE0ACA2-8583-0AA9-AB9B-48F486268828}" dt="2023-01-12T13:30:35.239" v="1100"/>
          <ac:spMkLst>
            <pc:docMk/>
            <pc:sldMk cId="3248561" sldId="416"/>
            <ac:spMk id="8" creationId="{00000000-0000-0000-0000-000000000000}"/>
          </ac:spMkLst>
        </pc:spChg>
        <pc:spChg chg="add del mod ord">
          <ac:chgData name="EZZINE, Hind" userId="S::ezzineh@who.int::edcab00f-6318-46e5-a4a9-188b01ee222f" providerId="AD" clId="Web-{1AE0ACA2-8583-0AA9-AB9B-48F486268828}" dt="2023-01-12T13:30:14.238" v="1097"/>
          <ac:spMkLst>
            <pc:docMk/>
            <pc:sldMk cId="3248561" sldId="416"/>
            <ac:spMk id="9" creationId="{0CD882E9-72FE-D4C7-B55B-D17C911711BD}"/>
          </ac:spMkLst>
        </pc:spChg>
        <pc:spChg chg="add">
          <ac:chgData name="EZZINE, Hind" userId="S::ezzineh@who.int::edcab00f-6318-46e5-a4a9-188b01ee222f" providerId="AD" clId="Web-{1AE0ACA2-8583-0AA9-AB9B-48F486268828}" dt="2023-01-12T13:24:40.179" v="1057"/>
          <ac:spMkLst>
            <pc:docMk/>
            <pc:sldMk cId="3248561" sldId="416"/>
            <ac:spMk id="11" creationId="{C2BE80AD-9067-46B6-7F44-D871C20DB84A}"/>
          </ac:spMkLst>
        </pc:spChg>
      </pc:sldChg>
      <pc:sldChg chg="addSp delSp modSp mod modClrScheme chgLayout">
        <pc:chgData name="EZZINE, Hind" userId="S::ezzineh@who.int::edcab00f-6318-46e5-a4a9-188b01ee222f" providerId="AD" clId="Web-{1AE0ACA2-8583-0AA9-AB9B-48F486268828}" dt="2023-01-12T13:34:12.605" v="1115" actId="1076"/>
        <pc:sldMkLst>
          <pc:docMk/>
          <pc:sldMk cId="715175267" sldId="417"/>
        </pc:sldMkLst>
        <pc:spChg chg="add del mod ord">
          <ac:chgData name="EZZINE, Hind" userId="S::ezzineh@who.int::edcab00f-6318-46e5-a4a9-188b01ee222f" providerId="AD" clId="Web-{1AE0ACA2-8583-0AA9-AB9B-48F486268828}" dt="2023-01-12T13:24:49.617" v="1058"/>
          <ac:spMkLst>
            <pc:docMk/>
            <pc:sldMk cId="715175267" sldId="417"/>
            <ac:spMk id="2" creationId="{BE661AFD-70DA-EB3F-E1D6-A4A593522CD5}"/>
          </ac:spMkLst>
        </pc:spChg>
        <pc:spChg chg="add del mod ord">
          <ac:chgData name="EZZINE, Hind" userId="S::ezzineh@who.int::edcab00f-6318-46e5-a4a9-188b01ee222f" providerId="AD" clId="Web-{1AE0ACA2-8583-0AA9-AB9B-48F486268828}" dt="2023-01-12T13:32:55.056" v="1110"/>
          <ac:spMkLst>
            <pc:docMk/>
            <pc:sldMk cId="715175267" sldId="417"/>
            <ac:spMk id="15" creationId="{2D9B70D6-5727-2B8A-474A-1928C86EAD12}"/>
          </ac:spMkLst>
        </pc:spChg>
        <pc:spChg chg="mod">
          <ac:chgData name="EZZINE, Hind" userId="S::ezzineh@who.int::edcab00f-6318-46e5-a4a9-188b01ee222f" providerId="AD" clId="Web-{1AE0ACA2-8583-0AA9-AB9B-48F486268828}" dt="2023-01-12T13:34:12.605" v="1115" actId="1076"/>
          <ac:spMkLst>
            <pc:docMk/>
            <pc:sldMk cId="715175267" sldId="417"/>
            <ac:spMk id="16" creationId="{00000000-0000-0000-0000-000000000000}"/>
          </ac:spMkLst>
        </pc:spChg>
        <pc:spChg chg="add">
          <ac:chgData name="EZZINE, Hind" userId="S::ezzineh@who.int::edcab00f-6318-46e5-a4a9-188b01ee222f" providerId="AD" clId="Web-{1AE0ACA2-8583-0AA9-AB9B-48F486268828}" dt="2023-01-12T13:24:54.586" v="1060"/>
          <ac:spMkLst>
            <pc:docMk/>
            <pc:sldMk cId="715175267" sldId="417"/>
            <ac:spMk id="18" creationId="{E4D93675-9286-7D77-79EC-035F947C75D2}"/>
          </ac:spMkLst>
        </pc:spChg>
      </pc:sldChg>
      <pc:sldChg chg="addSp delSp modSp mod modClrScheme chgLayout">
        <pc:chgData name="EZZINE, Hind" userId="S::ezzineh@who.int::edcab00f-6318-46e5-a4a9-188b01ee222f" providerId="AD" clId="Web-{1AE0ACA2-8583-0AA9-AB9B-48F486268828}" dt="2023-01-12T13:35:34.046" v="1125" actId="1076"/>
        <pc:sldMkLst>
          <pc:docMk/>
          <pc:sldMk cId="2713222262" sldId="418"/>
        </pc:sldMkLst>
        <pc:spChg chg="mod ord">
          <ac:chgData name="EZZINE, Hind" userId="S::ezzineh@who.int::edcab00f-6318-46e5-a4a9-188b01ee222f" providerId="AD" clId="Web-{1AE0ACA2-8583-0AA9-AB9B-48F486268828}" dt="2023-01-12T13:34:33.403" v="1117" actId="1076"/>
          <ac:spMkLst>
            <pc:docMk/>
            <pc:sldMk cId="2713222262" sldId="418"/>
            <ac:spMk id="2" creationId="{00000000-0000-0000-0000-000000000000}"/>
          </ac:spMkLst>
        </pc:spChg>
        <pc:spChg chg="add del mod ord">
          <ac:chgData name="EZZINE, Hind" userId="S::ezzineh@who.int::edcab00f-6318-46e5-a4a9-188b01ee222f" providerId="AD" clId="Web-{1AE0ACA2-8583-0AA9-AB9B-48F486268828}" dt="2023-01-12T13:34:40.044" v="1118"/>
          <ac:spMkLst>
            <pc:docMk/>
            <pc:sldMk cId="2713222262" sldId="418"/>
            <ac:spMk id="3" creationId="{77AD8B25-4174-B4F1-D6B1-900E06443D65}"/>
          </ac:spMkLst>
        </pc:spChg>
        <pc:spChg chg="add">
          <ac:chgData name="EZZINE, Hind" userId="S::ezzineh@who.int::edcab00f-6318-46e5-a4a9-188b01ee222f" providerId="AD" clId="Web-{1AE0ACA2-8583-0AA9-AB9B-48F486268828}" dt="2023-01-12T13:25:08.024" v="1063"/>
          <ac:spMkLst>
            <pc:docMk/>
            <pc:sldMk cId="2713222262" sldId="418"/>
            <ac:spMk id="5" creationId="{D768DACC-5562-FC8B-DB18-C24980B6F09F}"/>
          </ac:spMkLst>
        </pc:spChg>
        <pc:spChg chg="mod">
          <ac:chgData name="EZZINE, Hind" userId="S::ezzineh@who.int::edcab00f-6318-46e5-a4a9-188b01ee222f" providerId="AD" clId="Web-{1AE0ACA2-8583-0AA9-AB9B-48F486268828}" dt="2023-01-12T13:35:34.046" v="1125" actId="1076"/>
          <ac:spMkLst>
            <pc:docMk/>
            <pc:sldMk cId="2713222262" sldId="418"/>
            <ac:spMk id="6" creationId="{00000000-0000-0000-0000-000000000000}"/>
          </ac:spMkLst>
        </pc:spChg>
      </pc:sldChg>
      <pc:sldChg chg="modSp">
        <pc:chgData name="EZZINE, Hind" userId="S::ezzineh@who.int::edcab00f-6318-46e5-a4a9-188b01ee222f" providerId="AD" clId="Web-{1AE0ACA2-8583-0AA9-AB9B-48F486268828}" dt="2023-01-12T12:57:49.295" v="852" actId="20577"/>
        <pc:sldMkLst>
          <pc:docMk/>
          <pc:sldMk cId="3776660045" sldId="422"/>
        </pc:sldMkLst>
        <pc:spChg chg="mod">
          <ac:chgData name="EZZINE, Hind" userId="S::ezzineh@who.int::edcab00f-6318-46e5-a4a9-188b01ee222f" providerId="AD" clId="Web-{1AE0ACA2-8583-0AA9-AB9B-48F486268828}" dt="2023-01-12T12:57:49.295" v="852" actId="20577"/>
          <ac:spMkLst>
            <pc:docMk/>
            <pc:sldMk cId="3776660045" sldId="422"/>
            <ac:spMk id="3" creationId="{00000000-0000-0000-0000-000000000000}"/>
          </ac:spMkLst>
        </pc:spChg>
      </pc:sldChg>
      <pc:sldChg chg="modSp del">
        <pc:chgData name="EZZINE, Hind" userId="S::ezzineh@who.int::edcab00f-6318-46e5-a4a9-188b01ee222f" providerId="AD" clId="Web-{1AE0ACA2-8583-0AA9-AB9B-48F486268828}" dt="2023-01-12T11:07:56.660" v="34"/>
        <pc:sldMkLst>
          <pc:docMk/>
          <pc:sldMk cId="1659073675" sldId="423"/>
        </pc:sldMkLst>
        <pc:spChg chg="mod">
          <ac:chgData name="EZZINE, Hind" userId="S::ezzineh@who.int::edcab00f-6318-46e5-a4a9-188b01ee222f" providerId="AD" clId="Web-{1AE0ACA2-8583-0AA9-AB9B-48F486268828}" dt="2023-01-12T11:07:40.659" v="16" actId="20577"/>
          <ac:spMkLst>
            <pc:docMk/>
            <pc:sldMk cId="1659073675" sldId="423"/>
            <ac:spMk id="3" creationId="{00000000-0000-0000-0000-000000000000}"/>
          </ac:spMkLst>
        </pc:spChg>
      </pc:sldChg>
      <pc:sldChg chg="addSp delSp modSp mod modClrScheme chgLayout">
        <pc:chgData name="EZZINE, Hind" userId="S::ezzineh@who.int::edcab00f-6318-46e5-a4a9-188b01ee222f" providerId="AD" clId="Web-{1AE0ACA2-8583-0AA9-AB9B-48F486268828}" dt="2023-01-12T12:32:03.726" v="561"/>
        <pc:sldMkLst>
          <pc:docMk/>
          <pc:sldMk cId="723761686" sldId="427"/>
        </pc:sldMkLst>
        <pc:spChg chg="mod ord">
          <ac:chgData name="EZZINE, Hind" userId="S::ezzineh@who.int::edcab00f-6318-46e5-a4a9-188b01ee222f" providerId="AD" clId="Web-{1AE0ACA2-8583-0AA9-AB9B-48F486268828}" dt="2023-01-12T12:32:03.726" v="561"/>
          <ac:spMkLst>
            <pc:docMk/>
            <pc:sldMk cId="723761686" sldId="427"/>
            <ac:spMk id="2" creationId="{00000000-0000-0000-0000-000000000000}"/>
          </ac:spMkLst>
        </pc:spChg>
        <pc:spChg chg="mod">
          <ac:chgData name="EZZINE, Hind" userId="S::ezzineh@who.int::edcab00f-6318-46e5-a4a9-188b01ee222f" providerId="AD" clId="Web-{1AE0ACA2-8583-0AA9-AB9B-48F486268828}" dt="2023-01-12T12:30:46.489" v="528" actId="1076"/>
          <ac:spMkLst>
            <pc:docMk/>
            <pc:sldMk cId="723761686" sldId="427"/>
            <ac:spMk id="3" creationId="{00000000-0000-0000-0000-000000000000}"/>
          </ac:spMkLst>
        </pc:spChg>
        <pc:spChg chg="mod">
          <ac:chgData name="EZZINE, Hind" userId="S::ezzineh@who.int::edcab00f-6318-46e5-a4a9-188b01ee222f" providerId="AD" clId="Web-{1AE0ACA2-8583-0AA9-AB9B-48F486268828}" dt="2023-01-12T12:31:16.974" v="533" actId="20577"/>
          <ac:spMkLst>
            <pc:docMk/>
            <pc:sldMk cId="723761686" sldId="427"/>
            <ac:spMk id="4" creationId="{B8798144-C516-5348-A5F5-C41C25162F89}"/>
          </ac:spMkLst>
        </pc:spChg>
        <pc:spChg chg="add del mod ord">
          <ac:chgData name="EZZINE, Hind" userId="S::ezzineh@who.int::edcab00f-6318-46e5-a4a9-188b01ee222f" providerId="AD" clId="Web-{1AE0ACA2-8583-0AA9-AB9B-48F486268828}" dt="2023-01-12T12:30:55.177" v="530"/>
          <ac:spMkLst>
            <pc:docMk/>
            <pc:sldMk cId="723761686" sldId="427"/>
            <ac:spMk id="6" creationId="{F5DEB29A-0B10-F520-B426-D796225A3E5B}"/>
          </ac:spMkLst>
        </pc:spChg>
        <pc:graphicFrameChg chg="mod modGraphic">
          <ac:chgData name="EZZINE, Hind" userId="S::ezzineh@who.int::edcab00f-6318-46e5-a4a9-188b01ee222f" providerId="AD" clId="Web-{1AE0ACA2-8583-0AA9-AB9B-48F486268828}" dt="2023-01-12T12:31:51.413" v="560" actId="1076"/>
          <ac:graphicFrameMkLst>
            <pc:docMk/>
            <pc:sldMk cId="723761686" sldId="427"/>
            <ac:graphicFrameMk id="5" creationId="{00000000-0000-0000-0000-000000000000}"/>
          </ac:graphicFrameMkLst>
        </pc:graphicFrameChg>
      </pc:sldChg>
      <pc:sldChg chg="del">
        <pc:chgData name="EZZINE, Hind" userId="S::ezzineh@who.int::edcab00f-6318-46e5-a4a9-188b01ee222f" providerId="AD" clId="Web-{1AE0ACA2-8583-0AA9-AB9B-48F486268828}" dt="2023-01-12T11:07:35.487" v="15"/>
        <pc:sldMkLst>
          <pc:docMk/>
          <pc:sldMk cId="1947725932" sldId="429"/>
        </pc:sldMkLst>
      </pc:sldChg>
      <pc:sldChg chg="addSp delSp modSp mod modClrScheme chgLayout">
        <pc:chgData name="EZZINE, Hind" userId="S::ezzineh@who.int::edcab00f-6318-46e5-a4a9-188b01ee222f" providerId="AD" clId="Web-{1AE0ACA2-8583-0AA9-AB9B-48F486268828}" dt="2023-01-12T12:39:20.100" v="684" actId="20577"/>
        <pc:sldMkLst>
          <pc:docMk/>
          <pc:sldMk cId="2545532385" sldId="431"/>
        </pc:sldMkLst>
        <pc:spChg chg="mod ord">
          <ac:chgData name="EZZINE, Hind" userId="S::ezzineh@who.int::edcab00f-6318-46e5-a4a9-188b01ee222f" providerId="AD" clId="Web-{1AE0ACA2-8583-0AA9-AB9B-48F486268828}" dt="2023-01-12T12:35:29.014" v="670"/>
          <ac:spMkLst>
            <pc:docMk/>
            <pc:sldMk cId="2545532385" sldId="431"/>
            <ac:spMk id="2" creationId="{00000000-0000-0000-0000-000000000000}"/>
          </ac:spMkLst>
        </pc:spChg>
        <pc:spChg chg="mod">
          <ac:chgData name="EZZINE, Hind" userId="S::ezzineh@who.int::edcab00f-6318-46e5-a4a9-188b01ee222f" providerId="AD" clId="Web-{1AE0ACA2-8583-0AA9-AB9B-48F486268828}" dt="2023-01-12T12:34:28.106" v="657" actId="1076"/>
          <ac:spMkLst>
            <pc:docMk/>
            <pc:sldMk cId="2545532385" sldId="431"/>
            <ac:spMk id="3" creationId="{00000000-0000-0000-0000-000000000000}"/>
          </ac:spMkLst>
        </pc:spChg>
        <pc:spChg chg="mod">
          <ac:chgData name="EZZINE, Hind" userId="S::ezzineh@who.int::edcab00f-6318-46e5-a4a9-188b01ee222f" providerId="AD" clId="Web-{1AE0ACA2-8583-0AA9-AB9B-48F486268828}" dt="2023-01-12T12:39:20.100" v="684" actId="20577"/>
          <ac:spMkLst>
            <pc:docMk/>
            <pc:sldMk cId="2545532385" sldId="431"/>
            <ac:spMk id="4" creationId="{B8798144-C516-5348-A5F5-C41C25162F89}"/>
          </ac:spMkLst>
        </pc:spChg>
        <pc:spChg chg="add del mod ord">
          <ac:chgData name="EZZINE, Hind" userId="S::ezzineh@who.int::edcab00f-6318-46e5-a4a9-188b01ee222f" providerId="AD" clId="Web-{1AE0ACA2-8583-0AA9-AB9B-48F486268828}" dt="2023-01-12T12:33:04.759" v="565"/>
          <ac:spMkLst>
            <pc:docMk/>
            <pc:sldMk cId="2545532385" sldId="431"/>
            <ac:spMk id="5" creationId="{374ABA4A-41FB-7578-8E6A-18EEBA521B93}"/>
          </ac:spMkLst>
        </pc:spChg>
      </pc:sldChg>
      <pc:sldChg chg="addSp delSp modSp mod modClrScheme chgLayout">
        <pc:chgData name="EZZINE, Hind" userId="S::ezzineh@who.int::edcab00f-6318-46e5-a4a9-188b01ee222f" providerId="AD" clId="Web-{1AE0ACA2-8583-0AA9-AB9B-48F486268828}" dt="2023-01-12T12:40:41.494" v="696"/>
        <pc:sldMkLst>
          <pc:docMk/>
          <pc:sldMk cId="2190798897" sldId="432"/>
        </pc:sldMkLst>
        <pc:spChg chg="del mod ord">
          <ac:chgData name="EZZINE, Hind" userId="S::ezzineh@who.int::edcab00f-6318-46e5-a4a9-188b01ee222f" providerId="AD" clId="Web-{1AE0ACA2-8583-0AA9-AB9B-48F486268828}" dt="2023-01-12T12:35:44.780" v="671"/>
          <ac:spMkLst>
            <pc:docMk/>
            <pc:sldMk cId="2190798897" sldId="432"/>
            <ac:spMk id="2" creationId="{00000000-0000-0000-0000-000000000000}"/>
          </ac:spMkLst>
        </pc:spChg>
        <pc:spChg chg="del">
          <ac:chgData name="EZZINE, Hind" userId="S::ezzineh@who.int::edcab00f-6318-46e5-a4a9-188b01ee222f" providerId="AD" clId="Web-{1AE0ACA2-8583-0AA9-AB9B-48F486268828}" dt="2023-01-12T12:35:56.234" v="674"/>
          <ac:spMkLst>
            <pc:docMk/>
            <pc:sldMk cId="2190798897" sldId="432"/>
            <ac:spMk id="3" creationId="{00000000-0000-0000-0000-000000000000}"/>
          </ac:spMkLst>
        </pc:spChg>
        <pc:spChg chg="mod">
          <ac:chgData name="EZZINE, Hind" userId="S::ezzineh@who.int::edcab00f-6318-46e5-a4a9-188b01ee222f" providerId="AD" clId="Web-{1AE0ACA2-8583-0AA9-AB9B-48F486268828}" dt="2023-01-12T12:39:52.430" v="690"/>
          <ac:spMkLst>
            <pc:docMk/>
            <pc:sldMk cId="2190798897" sldId="432"/>
            <ac:spMk id="4" creationId="{B8798144-C516-5348-A5F5-C41C25162F89}"/>
          </ac:spMkLst>
        </pc:spChg>
        <pc:spChg chg="add del mod ord">
          <ac:chgData name="EZZINE, Hind" userId="S::ezzineh@who.int::edcab00f-6318-46e5-a4a9-188b01ee222f" providerId="AD" clId="Web-{1AE0ACA2-8583-0AA9-AB9B-48F486268828}" dt="2023-01-12T12:34:53.029" v="665"/>
          <ac:spMkLst>
            <pc:docMk/>
            <pc:sldMk cId="2190798897" sldId="432"/>
            <ac:spMk id="5" creationId="{1965599E-A356-F11E-04BC-9CF348C2384F}"/>
          </ac:spMkLst>
        </pc:spChg>
        <pc:spChg chg="add del mod">
          <ac:chgData name="EZZINE, Hind" userId="S::ezzineh@who.int::edcab00f-6318-46e5-a4a9-188b01ee222f" providerId="AD" clId="Web-{1AE0ACA2-8583-0AA9-AB9B-48F486268828}" dt="2023-01-12T12:35:52.484" v="673"/>
          <ac:spMkLst>
            <pc:docMk/>
            <pc:sldMk cId="2190798897" sldId="432"/>
            <ac:spMk id="7" creationId="{82BB2E06-DF09-2C4D-24F0-70203D68B101}"/>
          </ac:spMkLst>
        </pc:spChg>
        <pc:spChg chg="add">
          <ac:chgData name="EZZINE, Hind" userId="S::ezzineh@who.int::edcab00f-6318-46e5-a4a9-188b01ee222f" providerId="AD" clId="Web-{1AE0ACA2-8583-0AA9-AB9B-48F486268828}" dt="2023-01-12T12:35:48.265" v="672"/>
          <ac:spMkLst>
            <pc:docMk/>
            <pc:sldMk cId="2190798897" sldId="432"/>
            <ac:spMk id="9" creationId="{43D839BE-7412-C005-3580-2B6AAA6846B4}"/>
          </ac:spMkLst>
        </pc:spChg>
        <pc:spChg chg="add">
          <ac:chgData name="EZZINE, Hind" userId="S::ezzineh@who.int::edcab00f-6318-46e5-a4a9-188b01ee222f" providerId="AD" clId="Web-{1AE0ACA2-8583-0AA9-AB9B-48F486268828}" dt="2023-01-12T12:40:41.494" v="696"/>
          <ac:spMkLst>
            <pc:docMk/>
            <pc:sldMk cId="2190798897" sldId="432"/>
            <ac:spMk id="11" creationId="{4F318529-4DB4-96E8-E413-1DC046710290}"/>
          </ac:spMkLst>
        </pc:spChg>
      </pc:sldChg>
      <pc:sldChg chg="addSp delSp modSp mod modClrScheme chgLayout">
        <pc:chgData name="EZZINE, Hind" userId="S::ezzineh@who.int::edcab00f-6318-46e5-a4a9-188b01ee222f" providerId="AD" clId="Web-{1AE0ACA2-8583-0AA9-AB9B-48F486268828}" dt="2023-01-12T12:41:36.933" v="705" actId="20577"/>
        <pc:sldMkLst>
          <pc:docMk/>
          <pc:sldMk cId="3293012363" sldId="433"/>
        </pc:sldMkLst>
        <pc:spChg chg="del mod ord">
          <ac:chgData name="EZZINE, Hind" userId="S::ezzineh@who.int::edcab00f-6318-46e5-a4a9-188b01ee222f" providerId="AD" clId="Web-{1AE0ACA2-8583-0AA9-AB9B-48F486268828}" dt="2023-01-12T12:41:04.541" v="699"/>
          <ac:spMkLst>
            <pc:docMk/>
            <pc:sldMk cId="3293012363" sldId="433"/>
            <ac:spMk id="2" creationId="{00000000-0000-0000-0000-000000000000}"/>
          </ac:spMkLst>
        </pc:spChg>
        <pc:spChg chg="del">
          <ac:chgData name="EZZINE, Hind" userId="S::ezzineh@who.int::edcab00f-6318-46e5-a4a9-188b01ee222f" providerId="AD" clId="Web-{1AE0ACA2-8583-0AA9-AB9B-48F486268828}" dt="2023-01-12T12:40:50.494" v="697"/>
          <ac:spMkLst>
            <pc:docMk/>
            <pc:sldMk cId="3293012363" sldId="433"/>
            <ac:spMk id="3" creationId="{00000000-0000-0000-0000-000000000000}"/>
          </ac:spMkLst>
        </pc:spChg>
        <pc:spChg chg="mod">
          <ac:chgData name="EZZINE, Hind" userId="S::ezzineh@who.int::edcab00f-6318-46e5-a4a9-188b01ee222f" providerId="AD" clId="Web-{1AE0ACA2-8583-0AA9-AB9B-48F486268828}" dt="2023-01-12T12:41:36.933" v="705" actId="20577"/>
          <ac:spMkLst>
            <pc:docMk/>
            <pc:sldMk cId="3293012363" sldId="433"/>
            <ac:spMk id="4" creationId="{B8798144-C516-5348-A5F5-C41C25162F89}"/>
          </ac:spMkLst>
        </pc:spChg>
        <pc:spChg chg="add del mod ord">
          <ac:chgData name="EZZINE, Hind" userId="S::ezzineh@who.int::edcab00f-6318-46e5-a4a9-188b01ee222f" providerId="AD" clId="Web-{1AE0ACA2-8583-0AA9-AB9B-48F486268828}" dt="2023-01-12T12:40:06.633" v="693"/>
          <ac:spMkLst>
            <pc:docMk/>
            <pc:sldMk cId="3293012363" sldId="433"/>
            <ac:spMk id="5" creationId="{F5609068-B752-4AFE-9CA8-F390D66A65D0}"/>
          </ac:spMkLst>
        </pc:spChg>
        <pc:spChg chg="add">
          <ac:chgData name="EZZINE, Hind" userId="S::ezzineh@who.int::edcab00f-6318-46e5-a4a9-188b01ee222f" providerId="AD" clId="Web-{1AE0ACA2-8583-0AA9-AB9B-48F486268828}" dt="2023-01-12T12:40:51.369" v="698"/>
          <ac:spMkLst>
            <pc:docMk/>
            <pc:sldMk cId="3293012363" sldId="433"/>
            <ac:spMk id="8" creationId="{2BC78EFC-8EAF-09D1-04AA-AF685160072A}"/>
          </ac:spMkLst>
        </pc:spChg>
        <pc:spChg chg="add del mod">
          <ac:chgData name="EZZINE, Hind" userId="S::ezzineh@who.int::edcab00f-6318-46e5-a4a9-188b01ee222f" providerId="AD" clId="Web-{1AE0ACA2-8583-0AA9-AB9B-48F486268828}" dt="2023-01-12T12:41:21.495" v="701"/>
          <ac:spMkLst>
            <pc:docMk/>
            <pc:sldMk cId="3293012363" sldId="433"/>
            <ac:spMk id="10" creationId="{556E56F5-3B4B-3999-1AE4-CB7C0A80BAF6}"/>
          </ac:spMkLst>
        </pc:spChg>
        <pc:spChg chg="add">
          <ac:chgData name="EZZINE, Hind" userId="S::ezzineh@who.int::edcab00f-6318-46e5-a4a9-188b01ee222f" providerId="AD" clId="Web-{1AE0ACA2-8583-0AA9-AB9B-48F486268828}" dt="2023-01-12T12:41:05.417" v="700"/>
          <ac:spMkLst>
            <pc:docMk/>
            <pc:sldMk cId="3293012363" sldId="433"/>
            <ac:spMk id="12" creationId="{F902C905-CC76-B935-C126-BEA720A14512}"/>
          </ac:spMkLst>
        </pc:spChg>
      </pc:sldChg>
      <pc:sldChg chg="modSp">
        <pc:chgData name="EZZINE, Hind" userId="S::ezzineh@who.int::edcab00f-6318-46e5-a4a9-188b01ee222f" providerId="AD" clId="Web-{1AE0ACA2-8583-0AA9-AB9B-48F486268828}" dt="2023-01-12T12:28:46.860" v="496" actId="20577"/>
        <pc:sldMkLst>
          <pc:docMk/>
          <pc:sldMk cId="1557536171" sldId="435"/>
        </pc:sldMkLst>
        <pc:spChg chg="mod">
          <ac:chgData name="EZZINE, Hind" userId="S::ezzineh@who.int::edcab00f-6318-46e5-a4a9-188b01ee222f" providerId="AD" clId="Web-{1AE0ACA2-8583-0AA9-AB9B-48F486268828}" dt="2023-01-12T12:28:46.860" v="496" actId="20577"/>
          <ac:spMkLst>
            <pc:docMk/>
            <pc:sldMk cId="1557536171" sldId="435"/>
            <ac:spMk id="3" creationId="{00000000-0000-0000-0000-000000000000}"/>
          </ac:spMkLst>
        </pc:spChg>
      </pc:sldChg>
      <pc:sldChg chg="modSp">
        <pc:chgData name="EZZINE, Hind" userId="S::ezzineh@who.int::edcab00f-6318-46e5-a4a9-188b01ee222f" providerId="AD" clId="Web-{1AE0ACA2-8583-0AA9-AB9B-48F486268828}" dt="2023-01-12T13:36:04.172" v="1140" actId="20577"/>
        <pc:sldMkLst>
          <pc:docMk/>
          <pc:sldMk cId="259278657" sldId="438"/>
        </pc:sldMkLst>
        <pc:spChg chg="mod">
          <ac:chgData name="EZZINE, Hind" userId="S::ezzineh@who.int::edcab00f-6318-46e5-a4a9-188b01ee222f" providerId="AD" clId="Web-{1AE0ACA2-8583-0AA9-AB9B-48F486268828}" dt="2023-01-12T13:36:04.172" v="1140" actId="20577"/>
          <ac:spMkLst>
            <pc:docMk/>
            <pc:sldMk cId="259278657" sldId="438"/>
            <ac:spMk id="2" creationId="{00000000-0000-0000-0000-000000000000}"/>
          </ac:spMkLst>
        </pc:spChg>
      </pc:sldChg>
      <pc:sldChg chg="addSp delSp modSp mod modClrScheme chgLayout">
        <pc:chgData name="EZZINE, Hind" userId="S::ezzineh@who.int::edcab00f-6318-46e5-a4a9-188b01ee222f" providerId="AD" clId="Web-{1AE0ACA2-8583-0AA9-AB9B-48F486268828}" dt="2023-01-12T13:58:33.766" v="1301" actId="20577"/>
        <pc:sldMkLst>
          <pc:docMk/>
          <pc:sldMk cId="2644371204" sldId="439"/>
        </pc:sldMkLst>
        <pc:spChg chg="mod ord">
          <ac:chgData name="EZZINE, Hind" userId="S::ezzineh@who.int::edcab00f-6318-46e5-a4a9-188b01ee222f" providerId="AD" clId="Web-{1AE0ACA2-8583-0AA9-AB9B-48F486268828}" dt="2023-01-12T13:41:07.620" v="1180" actId="1076"/>
          <ac:spMkLst>
            <pc:docMk/>
            <pc:sldMk cId="2644371204" sldId="439"/>
            <ac:spMk id="2" creationId="{00000000-0000-0000-0000-000000000000}"/>
          </ac:spMkLst>
        </pc:spChg>
        <pc:spChg chg="add del mod ord">
          <ac:chgData name="EZZINE, Hind" userId="S::ezzineh@who.int::edcab00f-6318-46e5-a4a9-188b01ee222f" providerId="AD" clId="Web-{1AE0ACA2-8583-0AA9-AB9B-48F486268828}" dt="2023-01-12T13:37:15.487" v="1153"/>
          <ac:spMkLst>
            <pc:docMk/>
            <pc:sldMk cId="2644371204" sldId="439"/>
            <ac:spMk id="3" creationId="{56D4FA3E-03E6-8205-0497-3A6A36C23C61}"/>
          </ac:spMkLst>
        </pc:spChg>
        <pc:spChg chg="mod">
          <ac:chgData name="EZZINE, Hind" userId="S::ezzineh@who.int::edcab00f-6318-46e5-a4a9-188b01ee222f" providerId="AD" clId="Web-{1AE0ACA2-8583-0AA9-AB9B-48F486268828}" dt="2023-01-12T13:58:33.766" v="1301" actId="20577"/>
          <ac:spMkLst>
            <pc:docMk/>
            <pc:sldMk cId="2644371204" sldId="439"/>
            <ac:spMk id="4" creationId="{B8798144-C516-5348-A5F5-C41C25162F89}"/>
          </ac:spMkLst>
        </pc:spChg>
        <pc:spChg chg="add mod">
          <ac:chgData name="EZZINE, Hind" userId="S::ezzineh@who.int::edcab00f-6318-46e5-a4a9-188b01ee222f" providerId="AD" clId="Web-{1AE0ACA2-8583-0AA9-AB9B-48F486268828}" dt="2023-01-12T13:37:13.299" v="1152" actId="1076"/>
          <ac:spMkLst>
            <pc:docMk/>
            <pc:sldMk cId="2644371204" sldId="439"/>
            <ac:spMk id="5" creationId="{AD442D7B-1E87-892F-AD4E-620CC19176B4}"/>
          </ac:spMkLst>
        </pc:spChg>
      </pc:sldChg>
      <pc:sldChg chg="addSp delSp modSp mod modClrScheme chgLayout">
        <pc:chgData name="EZZINE, Hind" userId="S::ezzineh@who.int::edcab00f-6318-46e5-a4a9-188b01ee222f" providerId="AD" clId="Web-{1AE0ACA2-8583-0AA9-AB9B-48F486268828}" dt="2023-01-12T13:38:14.161" v="1161"/>
        <pc:sldMkLst>
          <pc:docMk/>
          <pc:sldMk cId="752267235" sldId="440"/>
        </pc:sldMkLst>
        <pc:spChg chg="mod ord">
          <ac:chgData name="EZZINE, Hind" userId="S::ezzineh@who.int::edcab00f-6318-46e5-a4a9-188b01ee222f" providerId="AD" clId="Web-{1AE0ACA2-8583-0AA9-AB9B-48F486268828}" dt="2023-01-12T13:38:14.161" v="1161"/>
          <ac:spMkLst>
            <pc:docMk/>
            <pc:sldMk cId="752267235" sldId="440"/>
            <ac:spMk id="2" creationId="{00000000-0000-0000-0000-000000000000}"/>
          </ac:spMkLst>
        </pc:spChg>
        <pc:spChg chg="add del mod ord">
          <ac:chgData name="EZZINE, Hind" userId="S::ezzineh@who.int::edcab00f-6318-46e5-a4a9-188b01ee222f" providerId="AD" clId="Web-{1AE0ACA2-8583-0AA9-AB9B-48F486268828}" dt="2023-01-12T13:37:32.362" v="1156"/>
          <ac:spMkLst>
            <pc:docMk/>
            <pc:sldMk cId="752267235" sldId="440"/>
            <ac:spMk id="3" creationId="{6553C74E-C804-A3C8-043B-95A9D8476905}"/>
          </ac:spMkLst>
        </pc:spChg>
        <pc:spChg chg="mod">
          <ac:chgData name="EZZINE, Hind" userId="S::ezzineh@who.int::edcab00f-6318-46e5-a4a9-188b01ee222f" providerId="AD" clId="Web-{1AE0ACA2-8583-0AA9-AB9B-48F486268828}" dt="2023-01-12T13:05:24.358" v="919" actId="20577"/>
          <ac:spMkLst>
            <pc:docMk/>
            <pc:sldMk cId="752267235" sldId="440"/>
            <ac:spMk id="4" creationId="{B8798144-C516-5348-A5F5-C41C25162F89}"/>
          </ac:spMkLst>
        </pc:spChg>
        <pc:spChg chg="add">
          <ac:chgData name="EZZINE, Hind" userId="S::ezzineh@who.int::edcab00f-6318-46e5-a4a9-188b01ee222f" providerId="AD" clId="Web-{1AE0ACA2-8583-0AA9-AB9B-48F486268828}" dt="2023-01-12T13:37:50.613" v="1159"/>
          <ac:spMkLst>
            <pc:docMk/>
            <pc:sldMk cId="752267235" sldId="440"/>
            <ac:spMk id="6" creationId="{9C694343-E229-4AF3-264E-756A3D0CEB18}"/>
          </ac:spMkLst>
        </pc:spChg>
      </pc:sldChg>
      <pc:sldChg chg="add">
        <pc:chgData name="EZZINE, Hind" userId="S::ezzineh@who.int::edcab00f-6318-46e5-a4a9-188b01ee222f" providerId="AD" clId="Web-{1AE0ACA2-8583-0AA9-AB9B-48F486268828}" dt="2023-01-12T11:03:07.119" v="0"/>
        <pc:sldMkLst>
          <pc:docMk/>
          <pc:sldMk cId="180163974" sldId="441"/>
        </pc:sldMkLst>
      </pc:sldChg>
      <pc:sldChg chg="add del">
        <pc:chgData name="EZZINE, Hind" userId="S::ezzineh@who.int::edcab00f-6318-46e5-a4a9-188b01ee222f" providerId="AD" clId="Web-{1AE0ACA2-8583-0AA9-AB9B-48F486268828}" dt="2023-01-12T11:17:16.632" v="84"/>
        <pc:sldMkLst>
          <pc:docMk/>
          <pc:sldMk cId="209169132" sldId="442"/>
        </pc:sldMkLst>
      </pc:sldChg>
      <pc:sldChg chg="modSp add del mod modClrScheme chgLayout">
        <pc:chgData name="EZZINE, Hind" userId="S::ezzineh@who.int::edcab00f-6318-46e5-a4a9-188b01ee222f" providerId="AD" clId="Web-{1AE0ACA2-8583-0AA9-AB9B-48F486268828}" dt="2023-01-12T13:04:53.466" v="916"/>
        <pc:sldMkLst>
          <pc:docMk/>
          <pc:sldMk cId="2024984644" sldId="443"/>
        </pc:sldMkLst>
        <pc:spChg chg="mod ord">
          <ac:chgData name="EZZINE, Hind" userId="S::ezzineh@who.int::edcab00f-6318-46e5-a4a9-188b01ee222f" providerId="AD" clId="Web-{1AE0ACA2-8583-0AA9-AB9B-48F486268828}" dt="2023-01-12T11:13:16.859" v="59"/>
          <ac:spMkLst>
            <pc:docMk/>
            <pc:sldMk cId="2024984644" sldId="443"/>
            <ac:spMk id="5" creationId="{00000000-0000-0000-0000-000000000000}"/>
          </ac:spMkLst>
        </pc:spChg>
        <pc:spChg chg="mod ord">
          <ac:chgData name="EZZINE, Hind" userId="S::ezzineh@who.int::edcab00f-6318-46e5-a4a9-188b01ee222f" providerId="AD" clId="Web-{1AE0ACA2-8583-0AA9-AB9B-48F486268828}" dt="2023-01-12T11:13:16.859" v="59"/>
          <ac:spMkLst>
            <pc:docMk/>
            <pc:sldMk cId="2024984644" sldId="443"/>
            <ac:spMk id="7" creationId="{0BC0CE94-08E4-455D-8A86-8BFD65D55D5C}"/>
          </ac:spMkLst>
        </pc:spChg>
      </pc:sldChg>
      <pc:sldChg chg="delSp modSp add replId">
        <pc:chgData name="EZZINE, Hind" userId="S::ezzineh@who.int::edcab00f-6318-46e5-a4a9-188b01ee222f" providerId="AD" clId="Web-{1AE0ACA2-8583-0AA9-AB9B-48F486268828}" dt="2023-01-12T11:15:36.441" v="69" actId="1076"/>
        <pc:sldMkLst>
          <pc:docMk/>
          <pc:sldMk cId="1777039871" sldId="444"/>
        </pc:sldMkLst>
        <pc:spChg chg="del">
          <ac:chgData name="EZZINE, Hind" userId="S::ezzineh@who.int::edcab00f-6318-46e5-a4a9-188b01ee222f" providerId="AD" clId="Web-{1AE0ACA2-8583-0AA9-AB9B-48F486268828}" dt="2023-01-12T11:15:28.394" v="68"/>
          <ac:spMkLst>
            <pc:docMk/>
            <pc:sldMk cId="1777039871" sldId="444"/>
            <ac:spMk id="7" creationId="{00000000-0000-0000-0000-000000000000}"/>
          </ac:spMkLst>
        </pc:spChg>
        <pc:spChg chg="mod">
          <ac:chgData name="EZZINE, Hind" userId="S::ezzineh@who.int::edcab00f-6318-46e5-a4a9-188b01ee222f" providerId="AD" clId="Web-{1AE0ACA2-8583-0AA9-AB9B-48F486268828}" dt="2023-01-12T11:15:36.441" v="69" actId="1076"/>
          <ac:spMkLst>
            <pc:docMk/>
            <pc:sldMk cId="1777039871" sldId="444"/>
            <ac:spMk id="8" creationId="{00000000-0000-0000-0000-000000000000}"/>
          </ac:spMkLst>
        </pc:spChg>
      </pc:sldChg>
      <pc:sldChg chg="modSp add replId">
        <pc:chgData name="EZZINE, Hind" userId="S::ezzineh@who.int::edcab00f-6318-46e5-a4a9-188b01ee222f" providerId="AD" clId="Web-{1AE0ACA2-8583-0AA9-AB9B-48F486268828}" dt="2023-01-12T11:15:51.708" v="71" actId="1076"/>
        <pc:sldMkLst>
          <pc:docMk/>
          <pc:sldMk cId="346740702" sldId="445"/>
        </pc:sldMkLst>
        <pc:spChg chg="mod">
          <ac:chgData name="EZZINE, Hind" userId="S::ezzineh@who.int::edcab00f-6318-46e5-a4a9-188b01ee222f" providerId="AD" clId="Web-{1AE0ACA2-8583-0AA9-AB9B-48F486268828}" dt="2023-01-12T11:15:51.708" v="71" actId="1076"/>
          <ac:spMkLst>
            <pc:docMk/>
            <pc:sldMk cId="346740702" sldId="445"/>
            <ac:spMk id="8" creationId="{00000000-0000-0000-0000-000000000000}"/>
          </ac:spMkLst>
        </pc:spChg>
      </pc:sldChg>
      <pc:sldChg chg="add del">
        <pc:chgData name="EZZINE, Hind" userId="S::ezzineh@who.int::edcab00f-6318-46e5-a4a9-188b01ee222f" providerId="AD" clId="Web-{1AE0ACA2-8583-0AA9-AB9B-48F486268828}" dt="2023-01-12T12:40:22.868" v="695"/>
        <pc:sldMkLst>
          <pc:docMk/>
          <pc:sldMk cId="490145692" sldId="446"/>
        </pc:sldMkLst>
      </pc:sldChg>
      <pc:sldChg chg="add del">
        <pc:chgData name="EZZINE, Hind" userId="S::ezzineh@who.int::edcab00f-6318-46e5-a4a9-188b01ee222f" providerId="AD" clId="Web-{1AE0ACA2-8583-0AA9-AB9B-48F486268828}" dt="2023-01-12T12:39:40.960" v="689"/>
        <pc:sldMkLst>
          <pc:docMk/>
          <pc:sldMk cId="499626207" sldId="446"/>
        </pc:sldMkLst>
      </pc:sldChg>
      <pc:sldMasterChg chg="replId modSldLayout">
        <pc:chgData name="EZZINE, Hind" userId="S::ezzineh@who.int::edcab00f-6318-46e5-a4a9-188b01ee222f" providerId="AD" clId="Web-{1AE0ACA2-8583-0AA9-AB9B-48F486268828}" dt="2023-01-12T11:03:07.119" v="0"/>
        <pc:sldMasterMkLst>
          <pc:docMk/>
          <pc:sldMasterMk cId="1057631024" sldId="2147483758"/>
        </pc:sldMasterMkLst>
        <pc:sldLayoutChg chg="replId">
          <pc:chgData name="EZZINE, Hind" userId="S::ezzineh@who.int::edcab00f-6318-46e5-a4a9-188b01ee222f" providerId="AD" clId="Web-{1AE0ACA2-8583-0AA9-AB9B-48F486268828}" dt="2023-01-12T11:03:07.119" v="0"/>
          <pc:sldLayoutMkLst>
            <pc:docMk/>
            <pc:sldMasterMk cId="1057631024" sldId="2147483758"/>
            <pc:sldLayoutMk cId="60392578" sldId="214748375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76522879" sldId="2147483760"/>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034085176" sldId="2147483761"/>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013162641" sldId="2147483762"/>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714598530" sldId="2147483763"/>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984070389" sldId="2147483764"/>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4204093328" sldId="2147483765"/>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171964841" sldId="2147483766"/>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2143944274" sldId="2147483767"/>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1819288208" sldId="2147483768"/>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01536455" sldId="2147483769"/>
          </pc:sldLayoutMkLst>
        </pc:sldLayoutChg>
        <pc:sldLayoutChg chg="replId">
          <pc:chgData name="EZZINE, Hind" userId="S::ezzineh@who.int::edcab00f-6318-46e5-a4a9-188b01ee222f" providerId="AD" clId="Web-{1AE0ACA2-8583-0AA9-AB9B-48F486268828}" dt="2023-01-12T11:03:07.119" v="0"/>
          <pc:sldLayoutMkLst>
            <pc:docMk/>
            <pc:sldMasterMk cId="1057631024" sldId="2147483758"/>
            <pc:sldLayoutMk cId="3802458949" sldId="2147483770"/>
          </pc:sldLayoutMkLst>
        </pc:sldLayoutChg>
      </pc:sldMasterChg>
      <pc:sldMasterChg chg="replId modSldLayout">
        <pc:chgData name="EZZINE, Hind" userId="S::ezzineh@who.int::edcab00f-6318-46e5-a4a9-188b01ee222f" providerId="AD" clId="Web-{1AE0ACA2-8583-0AA9-AB9B-48F486268828}" dt="2023-01-12T11:12:48.889" v="57"/>
        <pc:sldMasterMkLst>
          <pc:docMk/>
          <pc:sldMasterMk cId="2568048394" sldId="2147483776"/>
        </pc:sldMasterMkLst>
        <pc:sldLayoutChg chg="replId">
          <pc:chgData name="EZZINE, Hind" userId="S::ezzineh@who.int::edcab00f-6318-46e5-a4a9-188b01ee222f" providerId="AD" clId="Web-{1AE0ACA2-8583-0AA9-AB9B-48F486268828}" dt="2023-01-12T11:03:07.119" v="0"/>
          <pc:sldLayoutMkLst>
            <pc:docMk/>
            <pc:sldMasterMk cId="2568048394" sldId="2147483776"/>
            <pc:sldLayoutMk cId="1896148285" sldId="2147483748"/>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476217664" sldId="2147483749"/>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056312472" sldId="2147483750"/>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864640089" sldId="2147483751"/>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953105" sldId="2147483752"/>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584261727" sldId="2147483753"/>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579978052" sldId="2147483754"/>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2741450335" sldId="2147483755"/>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1344050524" sldId="2147483756"/>
          </pc:sldLayoutMkLst>
        </pc:sldLayoutChg>
        <pc:sldLayoutChg chg="replId">
          <pc:chgData name="EZZINE, Hind" userId="S::ezzineh@who.int::edcab00f-6318-46e5-a4a9-188b01ee222f" providerId="AD" clId="Web-{1AE0ACA2-8583-0AA9-AB9B-48F486268828}" dt="2023-01-12T11:03:07.119" v="0"/>
          <pc:sldLayoutMkLst>
            <pc:docMk/>
            <pc:sldMasterMk cId="2568048394" sldId="2147483776"/>
            <pc:sldLayoutMk cId="3128804609" sldId="2147483757"/>
          </pc:sldLayoutMkLst>
        </pc:sldLayoutChg>
        <pc:sldLayoutChg chg="replId">
          <pc:chgData name="EZZINE, Hind" userId="S::ezzineh@who.int::edcab00f-6318-46e5-a4a9-188b01ee222f" providerId="AD" clId="Web-{1AE0ACA2-8583-0AA9-AB9B-48F486268828}" dt="2023-01-12T11:12:48.889" v="57"/>
          <pc:sldLayoutMkLst>
            <pc:docMk/>
            <pc:sldMasterMk cId="2568048394" sldId="2147483776"/>
            <pc:sldLayoutMk cId="3817436788" sldId="2147483775"/>
          </pc:sldLayoutMkLst>
        </pc:sldLayoutChg>
      </pc:sldMasterChg>
      <pc:sldMasterChg chg="addSldLayout">
        <pc:chgData name="EZZINE, Hind" userId="S::ezzineh@who.int::edcab00f-6318-46e5-a4a9-188b01ee222f" providerId="AD" clId="Web-{1AE0ACA2-8583-0AA9-AB9B-48F486268828}" dt="2023-01-12T11:12:48.889" v="57"/>
        <pc:sldMasterMkLst>
          <pc:docMk/>
          <pc:sldMasterMk cId="0" sldId="2147483861"/>
        </pc:sldMasterMkLst>
        <pc:sldLayoutChg chg="add">
          <pc:chgData name="EZZINE, Hind" userId="S::ezzineh@who.int::edcab00f-6318-46e5-a4a9-188b01ee222f" providerId="AD" clId="Web-{1AE0ACA2-8583-0AA9-AB9B-48F486268828}" dt="2023-01-12T11:12:48.889" v="57"/>
          <pc:sldLayoutMkLst>
            <pc:docMk/>
            <pc:sldMasterMk cId="0" sldId="2147483861"/>
            <pc:sldLayoutMk cId="2613072162" sldId="2147483718"/>
          </pc:sldLayoutMkLst>
        </pc:sldLayoutChg>
        <pc:sldLayoutChg chg="add">
          <pc:chgData name="EZZINE, Hind" userId="S::ezzineh@who.int::edcab00f-6318-46e5-a4a9-188b01ee222f" providerId="AD" clId="Web-{1AE0ACA2-8583-0AA9-AB9B-48F486268828}" dt="2023-01-12T11:12:48.889" v="57"/>
          <pc:sldLayoutMkLst>
            <pc:docMk/>
            <pc:sldMasterMk cId="0" sldId="2147483829"/>
            <pc:sldLayoutMk cId="2884475595" sldId="2147483873"/>
          </pc:sldLayoutMkLst>
        </pc:sldLayoutChg>
        <pc:sldLayoutChg chg="add">
          <pc:chgData name="EZZINE, Hind" userId="S::ezzineh@who.int::edcab00f-6318-46e5-a4a9-188b01ee222f" providerId="AD" clId="Web-{1AE0ACA2-8583-0AA9-AB9B-48F486268828}" dt="2023-01-12T11:12:48.889" v="57"/>
          <pc:sldLayoutMkLst>
            <pc:docMk/>
            <pc:sldMasterMk cId="0" sldId="2147483829"/>
            <pc:sldLayoutMk cId="721061141" sldId="2147483874"/>
          </pc:sldLayoutMkLst>
        </pc:sldLayoutChg>
      </pc:sldMasterChg>
      <pc:sldMasterChg chg="add addSldLayout">
        <pc:chgData name="EZZINE, Hind" userId="S::ezzineh@who.int::edcab00f-6318-46e5-a4a9-188b01ee222f" providerId="AD" clId="Web-{1AE0ACA2-8583-0AA9-AB9B-48F486268828}" dt="2023-01-12T11:03:07.119" v="0"/>
        <pc:sldMasterMkLst>
          <pc:docMk/>
          <pc:sldMasterMk cId="0" sldId="2147483885"/>
        </pc:sldMasterMkLst>
        <pc:sldLayoutChg chg="add">
          <pc:chgData name="EZZINE, Hind" userId="S::ezzineh@who.int::edcab00f-6318-46e5-a4a9-188b01ee222f" providerId="AD" clId="Web-{1AE0ACA2-8583-0AA9-AB9B-48F486268828}" dt="2023-01-12T11:03:07.119" v="0"/>
          <pc:sldLayoutMkLst>
            <pc:docMk/>
            <pc:sldMasterMk cId="0" sldId="2147483720"/>
            <pc:sldLayoutMk cId="0" sldId="214748372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6"/>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8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0"/>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3"/>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4"/>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5"/>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89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3"/>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4"/>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5"/>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6"/>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7"/>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8"/>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09"/>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0"/>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1"/>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2"/>
          </pc:sldLayoutMkLst>
        </pc:sldLayoutChg>
        <pc:sldLayoutChg chg="add">
          <pc:chgData name="EZZINE, Hind" userId="S::ezzineh@who.int::edcab00f-6318-46e5-a4a9-188b01ee222f" providerId="AD" clId="Web-{1AE0ACA2-8583-0AA9-AB9B-48F486268828}" dt="2023-01-12T11:03:07.119" v="0"/>
          <pc:sldLayoutMkLst>
            <pc:docMk/>
            <pc:sldMasterMk cId="0" sldId="2147483720"/>
            <pc:sldLayoutMk cId="0" sldId="2147483913"/>
          </pc:sldLayoutMkLst>
        </pc:sldLayoutChg>
      </pc:sldMasterChg>
    </pc:docChg>
  </pc:docChgLst>
  <pc:docChgLst>
    <pc:chgData name="EZZINE, Hind" userId="S::ezzineh@who.int::edcab00f-6318-46e5-a4a9-188b01ee222f" providerId="AD" clId="Web-{D4C03E8D-0AE0-4F41-9464-48A31388343C}"/>
    <pc:docChg chg="addSld delSld modSld">
      <pc:chgData name="EZZINE, Hind" userId="S::ezzineh@who.int::edcab00f-6318-46e5-a4a9-188b01ee222f" providerId="AD" clId="Web-{D4C03E8D-0AE0-4F41-9464-48A31388343C}" dt="2023-03-06T14:54:07.763" v="16"/>
      <pc:docMkLst>
        <pc:docMk/>
      </pc:docMkLst>
      <pc:sldChg chg="modSp addCm delCm">
        <pc:chgData name="EZZINE, Hind" userId="S::ezzineh@who.int::edcab00f-6318-46e5-a4a9-188b01ee222f" providerId="AD" clId="Web-{D4C03E8D-0AE0-4F41-9464-48A31388343C}" dt="2023-03-06T14:54:07.763" v="16"/>
        <pc:sldMkLst>
          <pc:docMk/>
          <pc:sldMk cId="3107963694" sldId="641"/>
        </pc:sldMkLst>
        <pc:spChg chg="mod">
          <ac:chgData name="EZZINE, Hind" userId="S::ezzineh@who.int::edcab00f-6318-46e5-a4a9-188b01ee222f" providerId="AD" clId="Web-{D4C03E8D-0AE0-4F41-9464-48A31388343C}" dt="2023-03-06T14:51:35.284" v="14" actId="20577"/>
          <ac:spMkLst>
            <pc:docMk/>
            <pc:sldMk cId="3107963694" sldId="641"/>
            <ac:spMk id="3" creationId="{F237F5AF-9847-49B1-AAC6-F7F46AC14034}"/>
          </ac:spMkLst>
        </pc:spChg>
      </pc:sldChg>
      <pc:sldChg chg="modSp add del replId">
        <pc:chgData name="EZZINE, Hind" userId="S::ezzineh@who.int::edcab00f-6318-46e5-a4a9-188b01ee222f" providerId="AD" clId="Web-{D4C03E8D-0AE0-4F41-9464-48A31388343C}" dt="2023-03-06T14:35:31.639" v="7"/>
        <pc:sldMkLst>
          <pc:docMk/>
          <pc:sldMk cId="450939973" sldId="699"/>
        </pc:sldMkLst>
        <pc:picChg chg="mod modCrop">
          <ac:chgData name="EZZINE, Hind" userId="S::ezzineh@who.int::edcab00f-6318-46e5-a4a9-188b01ee222f" providerId="AD" clId="Web-{D4C03E8D-0AE0-4F41-9464-48A31388343C}" dt="2023-03-06T14:20:46.046" v="6" actId="1076"/>
          <ac:picMkLst>
            <pc:docMk/>
            <pc:sldMk cId="450939973" sldId="699"/>
            <ac:picMk id="7" creationId="{459448D6-4F00-DF40-6259-2EAADAB342B4}"/>
          </ac:picMkLst>
        </pc:picChg>
      </pc:sldChg>
    </pc:docChg>
  </pc:docChgLst>
  <pc:docChgLst>
    <pc:chgData name="EZZINE, Hind" userId="S::ezzineh@who.int::edcab00f-6318-46e5-a4a9-188b01ee222f" providerId="AD" clId="Web-{58161040-B570-4389-A3FF-8C2482ABC7B3}"/>
    <pc:docChg chg="modSld">
      <pc:chgData name="EZZINE, Hind" userId="S::ezzineh@who.int::edcab00f-6318-46e5-a4a9-188b01ee222f" providerId="AD" clId="Web-{58161040-B570-4389-A3FF-8C2482ABC7B3}" dt="2023-03-21T22:11:07.099" v="38" actId="1076"/>
      <pc:docMkLst>
        <pc:docMk/>
      </pc:docMkLst>
      <pc:sldChg chg="addSp modSp">
        <pc:chgData name="EZZINE, Hind" userId="S::ezzineh@who.int::edcab00f-6318-46e5-a4a9-188b01ee222f" providerId="AD" clId="Web-{58161040-B570-4389-A3FF-8C2482ABC7B3}" dt="2023-03-21T22:11:07.099" v="38" actId="1076"/>
        <pc:sldMkLst>
          <pc:docMk/>
          <pc:sldMk cId="4149292024" sldId="698"/>
        </pc:sldMkLst>
        <pc:spChg chg="mod">
          <ac:chgData name="EZZINE, Hind" userId="S::ezzineh@who.int::edcab00f-6318-46e5-a4a9-188b01ee222f" providerId="AD" clId="Web-{58161040-B570-4389-A3FF-8C2482ABC7B3}" dt="2023-03-21T22:11:07.099" v="38" actId="1076"/>
          <ac:spMkLst>
            <pc:docMk/>
            <pc:sldMk cId="4149292024" sldId="698"/>
            <ac:spMk id="3" creationId="{00000000-0000-0000-0000-000000000000}"/>
          </ac:spMkLst>
        </pc:spChg>
        <pc:spChg chg="add mod">
          <ac:chgData name="EZZINE, Hind" userId="S::ezzineh@who.int::edcab00f-6318-46e5-a4a9-188b01ee222f" providerId="AD" clId="Web-{58161040-B570-4389-A3FF-8C2482ABC7B3}" dt="2023-03-21T22:08:19.985" v="7" actId="20577"/>
          <ac:spMkLst>
            <pc:docMk/>
            <pc:sldMk cId="4149292024" sldId="698"/>
            <ac:spMk id="6" creationId="{522AED9E-F47A-95A5-A17E-66D860A86B48}"/>
          </ac:spMkLst>
        </pc:spChg>
      </pc:sldChg>
    </pc:docChg>
  </pc:docChgLst>
  <pc:docChgLst>
    <pc:chgData name="GOMEZ, Paula" userId="c93cf399-3ed7-4230-9282-8831e3fe5ae7" providerId="ADAL" clId="{92278B91-1C2B-4336-974D-F218AF95CDFF}"/>
    <pc:docChg chg="undo custSel addSld delSld modSld sldOrd delMainMaster modMainMaster">
      <pc:chgData name="GOMEZ, Paula" userId="c93cf399-3ed7-4230-9282-8831e3fe5ae7" providerId="ADAL" clId="{92278B91-1C2B-4336-974D-F218AF95CDFF}" dt="2022-12-23T10:25:37.378" v="387" actId="2696"/>
      <pc:docMkLst>
        <pc:docMk/>
      </pc:docMkLst>
      <pc:sldChg chg="modSp mod">
        <pc:chgData name="GOMEZ, Paula" userId="c93cf399-3ed7-4230-9282-8831e3fe5ae7" providerId="ADAL" clId="{92278B91-1C2B-4336-974D-F218AF95CDFF}" dt="2022-12-22T16:29:28.794" v="77" actId="20577"/>
        <pc:sldMkLst>
          <pc:docMk/>
          <pc:sldMk cId="0" sldId="256"/>
        </pc:sldMkLst>
        <pc:spChg chg="mod">
          <ac:chgData name="GOMEZ, Paula" userId="c93cf399-3ed7-4230-9282-8831e3fe5ae7" providerId="ADAL" clId="{92278B91-1C2B-4336-974D-F218AF95CDFF}" dt="2022-12-22T16:29:28.794" v="77" actId="20577"/>
          <ac:spMkLst>
            <pc:docMk/>
            <pc:sldMk cId="0" sldId="256"/>
            <ac:spMk id="561" creationId="{00000000-0000-0000-0000-000000000000}"/>
          </ac:spMkLst>
        </pc:spChg>
      </pc:sldChg>
      <pc:sldChg chg="modSp mod">
        <pc:chgData name="GOMEZ, Paula" userId="c93cf399-3ed7-4230-9282-8831e3fe5ae7" providerId="ADAL" clId="{92278B91-1C2B-4336-974D-F218AF95CDFF}" dt="2022-12-23T09:25:48.123" v="216" actId="20577"/>
        <pc:sldMkLst>
          <pc:docMk/>
          <pc:sldMk cId="0" sldId="258"/>
        </pc:sldMkLst>
        <pc:spChg chg="mod">
          <ac:chgData name="GOMEZ, Paula" userId="c93cf399-3ed7-4230-9282-8831e3fe5ae7" providerId="ADAL" clId="{92278B91-1C2B-4336-974D-F218AF95CDFF}" dt="2022-12-23T09:25:48.123" v="216" actId="20577"/>
          <ac:spMkLst>
            <pc:docMk/>
            <pc:sldMk cId="0" sldId="258"/>
            <ac:spMk id="571" creationId="{00000000-0000-0000-0000-000000000000}"/>
          </ac:spMkLst>
        </pc:spChg>
      </pc:sldChg>
      <pc:sldChg chg="del">
        <pc:chgData name="GOMEZ, Paula" userId="c93cf399-3ed7-4230-9282-8831e3fe5ae7" providerId="ADAL" clId="{92278B91-1C2B-4336-974D-F218AF95CDFF}" dt="2022-12-22T16:26:35.570" v="9" actId="2696"/>
        <pc:sldMkLst>
          <pc:docMk/>
          <pc:sldMk cId="0" sldId="259"/>
        </pc:sldMkLst>
      </pc:sldChg>
      <pc:sldChg chg="del">
        <pc:chgData name="GOMEZ, Paula" userId="c93cf399-3ed7-4230-9282-8831e3fe5ae7" providerId="ADAL" clId="{92278B91-1C2B-4336-974D-F218AF95CDFF}" dt="2022-12-22T16:26:38.456" v="10" actId="2696"/>
        <pc:sldMkLst>
          <pc:docMk/>
          <pc:sldMk cId="0" sldId="260"/>
        </pc:sldMkLst>
      </pc:sldChg>
      <pc:sldChg chg="del">
        <pc:chgData name="GOMEZ, Paula" userId="c93cf399-3ed7-4230-9282-8831e3fe5ae7" providerId="ADAL" clId="{92278B91-1C2B-4336-974D-F218AF95CDFF}" dt="2022-12-22T16:26:39.164" v="11" actId="2696"/>
        <pc:sldMkLst>
          <pc:docMk/>
          <pc:sldMk cId="0" sldId="261"/>
        </pc:sldMkLst>
      </pc:sldChg>
      <pc:sldChg chg="del">
        <pc:chgData name="GOMEZ, Paula" userId="c93cf399-3ed7-4230-9282-8831e3fe5ae7" providerId="ADAL" clId="{92278B91-1C2B-4336-974D-F218AF95CDFF}" dt="2022-12-22T16:26:40.437" v="12" actId="2696"/>
        <pc:sldMkLst>
          <pc:docMk/>
          <pc:sldMk cId="0" sldId="262"/>
        </pc:sldMkLst>
      </pc:sldChg>
      <pc:sldChg chg="del">
        <pc:chgData name="GOMEZ, Paula" userId="c93cf399-3ed7-4230-9282-8831e3fe5ae7" providerId="ADAL" clId="{92278B91-1C2B-4336-974D-F218AF95CDFF}" dt="2022-12-22T16:26:42.026" v="13" actId="2696"/>
        <pc:sldMkLst>
          <pc:docMk/>
          <pc:sldMk cId="0" sldId="263"/>
        </pc:sldMkLst>
      </pc:sldChg>
      <pc:sldChg chg="modSp del mod">
        <pc:chgData name="GOMEZ, Paula" userId="c93cf399-3ed7-4230-9282-8831e3fe5ae7" providerId="ADAL" clId="{92278B91-1C2B-4336-974D-F218AF95CDFF}" dt="2022-12-22T16:30:12.230" v="84" actId="2696"/>
        <pc:sldMkLst>
          <pc:docMk/>
          <pc:sldMk cId="0" sldId="264"/>
        </pc:sldMkLst>
        <pc:spChg chg="mod">
          <ac:chgData name="GOMEZ, Paula" userId="c93cf399-3ed7-4230-9282-8831e3fe5ae7" providerId="ADAL" clId="{92278B91-1C2B-4336-974D-F218AF95CDFF}" dt="2022-12-22T16:29:46.659" v="78" actId="21"/>
          <ac:spMkLst>
            <pc:docMk/>
            <pc:sldMk cId="0" sldId="264"/>
            <ac:spMk id="610" creationId="{00000000-0000-0000-0000-000000000000}"/>
          </ac:spMkLst>
        </pc:spChg>
      </pc:sldChg>
      <pc:sldChg chg="modSp mod">
        <pc:chgData name="GOMEZ, Paula" userId="c93cf399-3ed7-4230-9282-8831e3fe5ae7" providerId="ADAL" clId="{92278B91-1C2B-4336-974D-F218AF95CDFF}" dt="2022-12-22T16:28:07.060" v="63" actId="20577"/>
        <pc:sldMkLst>
          <pc:docMk/>
          <pc:sldMk cId="0" sldId="265"/>
        </pc:sldMkLst>
        <pc:spChg chg="mod">
          <ac:chgData name="GOMEZ, Paula" userId="c93cf399-3ed7-4230-9282-8831e3fe5ae7" providerId="ADAL" clId="{92278B91-1C2B-4336-974D-F218AF95CDFF}" dt="2022-12-22T16:28:01.353" v="50" actId="13926"/>
          <ac:spMkLst>
            <pc:docMk/>
            <pc:sldMk cId="0" sldId="265"/>
            <ac:spMk id="616" creationId="{00000000-0000-0000-0000-000000000000}"/>
          </ac:spMkLst>
        </pc:spChg>
        <pc:spChg chg="mod">
          <ac:chgData name="GOMEZ, Paula" userId="c93cf399-3ed7-4230-9282-8831e3fe5ae7" providerId="ADAL" clId="{92278B91-1C2B-4336-974D-F218AF95CDFF}" dt="2022-12-22T16:28:07.060" v="63" actId="20577"/>
          <ac:spMkLst>
            <pc:docMk/>
            <pc:sldMk cId="0" sldId="265"/>
            <ac:spMk id="618" creationId="{00000000-0000-0000-0000-000000000000}"/>
          </ac:spMkLst>
        </pc:spChg>
      </pc:sldChg>
      <pc:sldChg chg="modSp mod">
        <pc:chgData name="GOMEZ, Paula" userId="c93cf399-3ed7-4230-9282-8831e3fe5ae7" providerId="ADAL" clId="{92278B91-1C2B-4336-974D-F218AF95CDFF}" dt="2022-12-23T09:26:19.418" v="221" actId="20577"/>
        <pc:sldMkLst>
          <pc:docMk/>
          <pc:sldMk cId="0" sldId="266"/>
        </pc:sldMkLst>
        <pc:spChg chg="mod">
          <ac:chgData name="GOMEZ, Paula" userId="c93cf399-3ed7-4230-9282-8831e3fe5ae7" providerId="ADAL" clId="{92278B91-1C2B-4336-974D-F218AF95CDFF}" dt="2022-12-23T09:26:19.418" v="221" actId="20577"/>
          <ac:spMkLst>
            <pc:docMk/>
            <pc:sldMk cId="0" sldId="266"/>
            <ac:spMk id="623" creationId="{00000000-0000-0000-0000-000000000000}"/>
          </ac:spMkLst>
        </pc:spChg>
      </pc:sldChg>
      <pc:sldChg chg="modSp mod">
        <pc:chgData name="GOMEZ, Paula" userId="c93cf399-3ed7-4230-9282-8831e3fe5ae7" providerId="ADAL" clId="{92278B91-1C2B-4336-974D-F218AF95CDFF}" dt="2022-12-22T16:30:42.554" v="102" actId="13926"/>
        <pc:sldMkLst>
          <pc:docMk/>
          <pc:sldMk cId="0" sldId="267"/>
        </pc:sldMkLst>
        <pc:spChg chg="mod">
          <ac:chgData name="GOMEZ, Paula" userId="c93cf399-3ed7-4230-9282-8831e3fe5ae7" providerId="ADAL" clId="{92278B91-1C2B-4336-974D-F218AF95CDFF}" dt="2022-12-22T16:30:42.554" v="102" actId="13926"/>
          <ac:spMkLst>
            <pc:docMk/>
            <pc:sldMk cId="0" sldId="267"/>
            <ac:spMk id="628" creationId="{00000000-0000-0000-0000-000000000000}"/>
          </ac:spMkLst>
        </pc:spChg>
      </pc:sldChg>
      <pc:sldChg chg="del">
        <pc:chgData name="GOMEZ, Paula" userId="c93cf399-3ed7-4230-9282-8831e3fe5ae7" providerId="ADAL" clId="{92278B91-1C2B-4336-974D-F218AF95CDFF}" dt="2022-12-22T16:31:02.287" v="103" actId="2696"/>
        <pc:sldMkLst>
          <pc:docMk/>
          <pc:sldMk cId="0" sldId="268"/>
        </pc:sldMkLst>
      </pc:sldChg>
      <pc:sldChg chg="del">
        <pc:chgData name="GOMEZ, Paula" userId="c93cf399-3ed7-4230-9282-8831e3fe5ae7" providerId="ADAL" clId="{92278B91-1C2B-4336-974D-F218AF95CDFF}" dt="2022-12-22T16:31:02.631" v="104" actId="2696"/>
        <pc:sldMkLst>
          <pc:docMk/>
          <pc:sldMk cId="0" sldId="269"/>
        </pc:sldMkLst>
      </pc:sldChg>
      <pc:sldChg chg="del">
        <pc:chgData name="GOMEZ, Paula" userId="c93cf399-3ed7-4230-9282-8831e3fe5ae7" providerId="ADAL" clId="{92278B91-1C2B-4336-974D-F218AF95CDFF}" dt="2022-12-22T16:31:02.858" v="105" actId="2696"/>
        <pc:sldMkLst>
          <pc:docMk/>
          <pc:sldMk cId="0" sldId="270"/>
        </pc:sldMkLst>
      </pc:sldChg>
      <pc:sldChg chg="del">
        <pc:chgData name="GOMEZ, Paula" userId="c93cf399-3ed7-4230-9282-8831e3fe5ae7" providerId="ADAL" clId="{92278B91-1C2B-4336-974D-F218AF95CDFF}" dt="2022-12-22T16:31:03.127" v="106" actId="2696"/>
        <pc:sldMkLst>
          <pc:docMk/>
          <pc:sldMk cId="0" sldId="271"/>
        </pc:sldMkLst>
      </pc:sldChg>
      <pc:sldChg chg="del">
        <pc:chgData name="GOMEZ, Paula" userId="c93cf399-3ed7-4230-9282-8831e3fe5ae7" providerId="ADAL" clId="{92278B91-1C2B-4336-974D-F218AF95CDFF}" dt="2022-12-22T16:31:03.351" v="107" actId="2696"/>
        <pc:sldMkLst>
          <pc:docMk/>
          <pc:sldMk cId="0" sldId="272"/>
        </pc:sldMkLst>
      </pc:sldChg>
      <pc:sldChg chg="del">
        <pc:chgData name="GOMEZ, Paula" userId="c93cf399-3ed7-4230-9282-8831e3fe5ae7" providerId="ADAL" clId="{92278B91-1C2B-4336-974D-F218AF95CDFF}" dt="2022-12-22T16:31:03.579" v="108" actId="2696"/>
        <pc:sldMkLst>
          <pc:docMk/>
          <pc:sldMk cId="0" sldId="273"/>
        </pc:sldMkLst>
      </pc:sldChg>
      <pc:sldChg chg="del">
        <pc:chgData name="GOMEZ, Paula" userId="c93cf399-3ed7-4230-9282-8831e3fe5ae7" providerId="ADAL" clId="{92278B91-1C2B-4336-974D-F218AF95CDFF}" dt="2022-12-22T16:31:03.894" v="109" actId="2696"/>
        <pc:sldMkLst>
          <pc:docMk/>
          <pc:sldMk cId="0" sldId="274"/>
        </pc:sldMkLst>
      </pc:sldChg>
      <pc:sldChg chg="del">
        <pc:chgData name="GOMEZ, Paula" userId="c93cf399-3ed7-4230-9282-8831e3fe5ae7" providerId="ADAL" clId="{92278B91-1C2B-4336-974D-F218AF95CDFF}" dt="2022-12-22T16:31:04.375" v="110" actId="2696"/>
        <pc:sldMkLst>
          <pc:docMk/>
          <pc:sldMk cId="0" sldId="275"/>
        </pc:sldMkLst>
      </pc:sldChg>
      <pc:sldChg chg="del">
        <pc:chgData name="GOMEZ, Paula" userId="c93cf399-3ed7-4230-9282-8831e3fe5ae7" providerId="ADAL" clId="{92278B91-1C2B-4336-974D-F218AF95CDFF}" dt="2022-12-22T16:31:04.613" v="111" actId="2696"/>
        <pc:sldMkLst>
          <pc:docMk/>
          <pc:sldMk cId="0" sldId="276"/>
        </pc:sldMkLst>
      </pc:sldChg>
      <pc:sldChg chg="del">
        <pc:chgData name="GOMEZ, Paula" userId="c93cf399-3ed7-4230-9282-8831e3fe5ae7" providerId="ADAL" clId="{92278B91-1C2B-4336-974D-F218AF95CDFF}" dt="2022-12-22T16:31:04.824" v="112" actId="2696"/>
        <pc:sldMkLst>
          <pc:docMk/>
          <pc:sldMk cId="0" sldId="277"/>
        </pc:sldMkLst>
      </pc:sldChg>
      <pc:sldChg chg="del">
        <pc:chgData name="GOMEZ, Paula" userId="c93cf399-3ed7-4230-9282-8831e3fe5ae7" providerId="ADAL" clId="{92278B91-1C2B-4336-974D-F218AF95CDFF}" dt="2022-12-22T16:31:05.027" v="113" actId="2696"/>
        <pc:sldMkLst>
          <pc:docMk/>
          <pc:sldMk cId="0" sldId="278"/>
        </pc:sldMkLst>
      </pc:sldChg>
      <pc:sldChg chg="del">
        <pc:chgData name="GOMEZ, Paula" userId="c93cf399-3ed7-4230-9282-8831e3fe5ae7" providerId="ADAL" clId="{92278B91-1C2B-4336-974D-F218AF95CDFF}" dt="2022-12-22T16:31:05.238" v="114" actId="2696"/>
        <pc:sldMkLst>
          <pc:docMk/>
          <pc:sldMk cId="0" sldId="279"/>
        </pc:sldMkLst>
      </pc:sldChg>
      <pc:sldChg chg="del">
        <pc:chgData name="GOMEZ, Paula" userId="c93cf399-3ed7-4230-9282-8831e3fe5ae7" providerId="ADAL" clId="{92278B91-1C2B-4336-974D-F218AF95CDFF}" dt="2022-12-22T16:31:05.446" v="115" actId="2696"/>
        <pc:sldMkLst>
          <pc:docMk/>
          <pc:sldMk cId="0" sldId="280"/>
        </pc:sldMkLst>
      </pc:sldChg>
      <pc:sldChg chg="del">
        <pc:chgData name="GOMEZ, Paula" userId="c93cf399-3ed7-4230-9282-8831e3fe5ae7" providerId="ADAL" clId="{92278B91-1C2B-4336-974D-F218AF95CDFF}" dt="2022-12-22T16:31:05.677" v="116" actId="2696"/>
        <pc:sldMkLst>
          <pc:docMk/>
          <pc:sldMk cId="0" sldId="281"/>
        </pc:sldMkLst>
      </pc:sldChg>
      <pc:sldChg chg="del">
        <pc:chgData name="GOMEZ, Paula" userId="c93cf399-3ed7-4230-9282-8831e3fe5ae7" providerId="ADAL" clId="{92278B91-1C2B-4336-974D-F218AF95CDFF}" dt="2022-12-22T16:31:05.851" v="117" actId="2696"/>
        <pc:sldMkLst>
          <pc:docMk/>
          <pc:sldMk cId="0" sldId="282"/>
        </pc:sldMkLst>
      </pc:sldChg>
      <pc:sldChg chg="del">
        <pc:chgData name="GOMEZ, Paula" userId="c93cf399-3ed7-4230-9282-8831e3fe5ae7" providerId="ADAL" clId="{92278B91-1C2B-4336-974D-F218AF95CDFF}" dt="2022-12-22T16:31:06.089" v="118" actId="2696"/>
        <pc:sldMkLst>
          <pc:docMk/>
          <pc:sldMk cId="0" sldId="283"/>
        </pc:sldMkLst>
      </pc:sldChg>
      <pc:sldChg chg="del">
        <pc:chgData name="GOMEZ, Paula" userId="c93cf399-3ed7-4230-9282-8831e3fe5ae7" providerId="ADAL" clId="{92278B91-1C2B-4336-974D-F218AF95CDFF}" dt="2022-12-22T16:31:06.299" v="119" actId="2696"/>
        <pc:sldMkLst>
          <pc:docMk/>
          <pc:sldMk cId="0" sldId="284"/>
        </pc:sldMkLst>
      </pc:sldChg>
      <pc:sldChg chg="del">
        <pc:chgData name="GOMEZ, Paula" userId="c93cf399-3ed7-4230-9282-8831e3fe5ae7" providerId="ADAL" clId="{92278B91-1C2B-4336-974D-F218AF95CDFF}" dt="2022-12-22T16:31:06.515" v="120" actId="2696"/>
        <pc:sldMkLst>
          <pc:docMk/>
          <pc:sldMk cId="0" sldId="285"/>
        </pc:sldMkLst>
      </pc:sldChg>
      <pc:sldChg chg="del">
        <pc:chgData name="GOMEZ, Paula" userId="c93cf399-3ed7-4230-9282-8831e3fe5ae7" providerId="ADAL" clId="{92278B91-1C2B-4336-974D-F218AF95CDFF}" dt="2022-12-22T16:31:06.731" v="121" actId="2696"/>
        <pc:sldMkLst>
          <pc:docMk/>
          <pc:sldMk cId="0" sldId="286"/>
        </pc:sldMkLst>
      </pc:sldChg>
      <pc:sldChg chg="del">
        <pc:chgData name="GOMEZ, Paula" userId="c93cf399-3ed7-4230-9282-8831e3fe5ae7" providerId="ADAL" clId="{92278B91-1C2B-4336-974D-F218AF95CDFF}" dt="2022-12-22T16:31:06.947" v="122" actId="2696"/>
        <pc:sldMkLst>
          <pc:docMk/>
          <pc:sldMk cId="0" sldId="287"/>
        </pc:sldMkLst>
      </pc:sldChg>
      <pc:sldChg chg="del">
        <pc:chgData name="GOMEZ, Paula" userId="c93cf399-3ed7-4230-9282-8831e3fe5ae7" providerId="ADAL" clId="{92278B91-1C2B-4336-974D-F218AF95CDFF}" dt="2022-12-22T16:31:07.168" v="123" actId="2696"/>
        <pc:sldMkLst>
          <pc:docMk/>
          <pc:sldMk cId="0" sldId="288"/>
        </pc:sldMkLst>
      </pc:sldChg>
      <pc:sldChg chg="del">
        <pc:chgData name="GOMEZ, Paula" userId="c93cf399-3ed7-4230-9282-8831e3fe5ae7" providerId="ADAL" clId="{92278B91-1C2B-4336-974D-F218AF95CDFF}" dt="2022-12-22T16:31:07.384" v="124" actId="2696"/>
        <pc:sldMkLst>
          <pc:docMk/>
          <pc:sldMk cId="0" sldId="289"/>
        </pc:sldMkLst>
      </pc:sldChg>
      <pc:sldChg chg="del">
        <pc:chgData name="GOMEZ, Paula" userId="c93cf399-3ed7-4230-9282-8831e3fe5ae7" providerId="ADAL" clId="{92278B91-1C2B-4336-974D-F218AF95CDFF}" dt="2022-12-22T16:31:07.604" v="125" actId="2696"/>
        <pc:sldMkLst>
          <pc:docMk/>
          <pc:sldMk cId="0" sldId="290"/>
        </pc:sldMkLst>
      </pc:sldChg>
      <pc:sldChg chg="del">
        <pc:chgData name="GOMEZ, Paula" userId="c93cf399-3ed7-4230-9282-8831e3fe5ae7" providerId="ADAL" clId="{92278B91-1C2B-4336-974D-F218AF95CDFF}" dt="2022-12-22T16:31:07.837" v="126" actId="2696"/>
        <pc:sldMkLst>
          <pc:docMk/>
          <pc:sldMk cId="0" sldId="291"/>
        </pc:sldMkLst>
      </pc:sldChg>
      <pc:sldChg chg="del">
        <pc:chgData name="GOMEZ, Paula" userId="c93cf399-3ed7-4230-9282-8831e3fe5ae7" providerId="ADAL" clId="{92278B91-1C2B-4336-974D-F218AF95CDFF}" dt="2022-12-22T16:31:08.071" v="127" actId="2696"/>
        <pc:sldMkLst>
          <pc:docMk/>
          <pc:sldMk cId="0" sldId="292"/>
        </pc:sldMkLst>
      </pc:sldChg>
      <pc:sldChg chg="del">
        <pc:chgData name="GOMEZ, Paula" userId="c93cf399-3ed7-4230-9282-8831e3fe5ae7" providerId="ADAL" clId="{92278B91-1C2B-4336-974D-F218AF95CDFF}" dt="2022-12-22T16:31:08.292" v="128" actId="2696"/>
        <pc:sldMkLst>
          <pc:docMk/>
          <pc:sldMk cId="0" sldId="293"/>
        </pc:sldMkLst>
      </pc:sldChg>
      <pc:sldChg chg="del">
        <pc:chgData name="GOMEZ, Paula" userId="c93cf399-3ed7-4230-9282-8831e3fe5ae7" providerId="ADAL" clId="{92278B91-1C2B-4336-974D-F218AF95CDFF}" dt="2022-12-22T16:31:08.507" v="129" actId="2696"/>
        <pc:sldMkLst>
          <pc:docMk/>
          <pc:sldMk cId="0" sldId="294"/>
        </pc:sldMkLst>
      </pc:sldChg>
      <pc:sldChg chg="del">
        <pc:chgData name="GOMEZ, Paula" userId="c93cf399-3ed7-4230-9282-8831e3fe5ae7" providerId="ADAL" clId="{92278B91-1C2B-4336-974D-F218AF95CDFF}" dt="2022-12-22T16:31:08.729" v="130" actId="2696"/>
        <pc:sldMkLst>
          <pc:docMk/>
          <pc:sldMk cId="0" sldId="295"/>
        </pc:sldMkLst>
      </pc:sldChg>
      <pc:sldChg chg="del">
        <pc:chgData name="GOMEZ, Paula" userId="c93cf399-3ed7-4230-9282-8831e3fe5ae7" providerId="ADAL" clId="{92278B91-1C2B-4336-974D-F218AF95CDFF}" dt="2022-12-22T16:31:08.946" v="131" actId="2696"/>
        <pc:sldMkLst>
          <pc:docMk/>
          <pc:sldMk cId="0" sldId="296"/>
        </pc:sldMkLst>
      </pc:sldChg>
      <pc:sldChg chg="del">
        <pc:chgData name="GOMEZ, Paula" userId="c93cf399-3ed7-4230-9282-8831e3fe5ae7" providerId="ADAL" clId="{92278B91-1C2B-4336-974D-F218AF95CDFF}" dt="2022-12-22T16:31:09.193" v="132" actId="2696"/>
        <pc:sldMkLst>
          <pc:docMk/>
          <pc:sldMk cId="0" sldId="297"/>
        </pc:sldMkLst>
      </pc:sldChg>
      <pc:sldChg chg="del">
        <pc:chgData name="GOMEZ, Paula" userId="c93cf399-3ed7-4230-9282-8831e3fe5ae7" providerId="ADAL" clId="{92278B91-1C2B-4336-974D-F218AF95CDFF}" dt="2022-12-22T16:31:09.384" v="133" actId="2696"/>
        <pc:sldMkLst>
          <pc:docMk/>
          <pc:sldMk cId="0" sldId="298"/>
        </pc:sldMkLst>
      </pc:sldChg>
      <pc:sldChg chg="del">
        <pc:chgData name="GOMEZ, Paula" userId="c93cf399-3ed7-4230-9282-8831e3fe5ae7" providerId="ADAL" clId="{92278B91-1C2B-4336-974D-F218AF95CDFF}" dt="2022-12-22T16:31:10.511" v="134" actId="2696"/>
        <pc:sldMkLst>
          <pc:docMk/>
          <pc:sldMk cId="0" sldId="299"/>
        </pc:sldMkLst>
      </pc:sldChg>
      <pc:sldChg chg="del">
        <pc:chgData name="GOMEZ, Paula" userId="c93cf399-3ed7-4230-9282-8831e3fe5ae7" providerId="ADAL" clId="{92278B91-1C2B-4336-974D-F218AF95CDFF}" dt="2022-12-22T16:31:10.816" v="135" actId="2696"/>
        <pc:sldMkLst>
          <pc:docMk/>
          <pc:sldMk cId="0" sldId="300"/>
        </pc:sldMkLst>
      </pc:sldChg>
      <pc:sldChg chg="del">
        <pc:chgData name="GOMEZ, Paula" userId="c93cf399-3ed7-4230-9282-8831e3fe5ae7" providerId="ADAL" clId="{92278B91-1C2B-4336-974D-F218AF95CDFF}" dt="2022-12-22T16:31:11.054" v="136" actId="2696"/>
        <pc:sldMkLst>
          <pc:docMk/>
          <pc:sldMk cId="0" sldId="301"/>
        </pc:sldMkLst>
      </pc:sldChg>
      <pc:sldChg chg="del">
        <pc:chgData name="GOMEZ, Paula" userId="c93cf399-3ed7-4230-9282-8831e3fe5ae7" providerId="ADAL" clId="{92278B91-1C2B-4336-974D-F218AF95CDFF}" dt="2022-12-22T16:31:11.312" v="137" actId="2696"/>
        <pc:sldMkLst>
          <pc:docMk/>
          <pc:sldMk cId="0" sldId="302"/>
        </pc:sldMkLst>
      </pc:sldChg>
      <pc:sldChg chg="del">
        <pc:chgData name="GOMEZ, Paula" userId="c93cf399-3ed7-4230-9282-8831e3fe5ae7" providerId="ADAL" clId="{92278B91-1C2B-4336-974D-F218AF95CDFF}" dt="2022-12-22T16:31:11.567" v="138" actId="2696"/>
        <pc:sldMkLst>
          <pc:docMk/>
          <pc:sldMk cId="0" sldId="303"/>
        </pc:sldMkLst>
      </pc:sldChg>
      <pc:sldChg chg="del">
        <pc:chgData name="GOMEZ, Paula" userId="c93cf399-3ed7-4230-9282-8831e3fe5ae7" providerId="ADAL" clId="{92278B91-1C2B-4336-974D-F218AF95CDFF}" dt="2022-12-22T16:31:13.283" v="141" actId="2696"/>
        <pc:sldMkLst>
          <pc:docMk/>
          <pc:sldMk cId="0" sldId="306"/>
        </pc:sldMkLst>
      </pc:sldChg>
      <pc:sldChg chg="del">
        <pc:chgData name="GOMEZ, Paula" userId="c93cf399-3ed7-4230-9282-8831e3fe5ae7" providerId="ADAL" clId="{92278B91-1C2B-4336-974D-F218AF95CDFF}" dt="2022-12-22T16:31:13.605" v="142" actId="2696"/>
        <pc:sldMkLst>
          <pc:docMk/>
          <pc:sldMk cId="0" sldId="307"/>
        </pc:sldMkLst>
      </pc:sldChg>
      <pc:sldChg chg="del">
        <pc:chgData name="GOMEZ, Paula" userId="c93cf399-3ed7-4230-9282-8831e3fe5ae7" providerId="ADAL" clId="{92278B91-1C2B-4336-974D-F218AF95CDFF}" dt="2022-12-22T16:31:13.865" v="143" actId="2696"/>
        <pc:sldMkLst>
          <pc:docMk/>
          <pc:sldMk cId="0" sldId="308"/>
        </pc:sldMkLst>
      </pc:sldChg>
      <pc:sldChg chg="del">
        <pc:chgData name="GOMEZ, Paula" userId="c93cf399-3ed7-4230-9282-8831e3fe5ae7" providerId="ADAL" clId="{92278B91-1C2B-4336-974D-F218AF95CDFF}" dt="2022-12-22T16:31:14.220" v="144" actId="2696"/>
        <pc:sldMkLst>
          <pc:docMk/>
          <pc:sldMk cId="0" sldId="309"/>
        </pc:sldMkLst>
      </pc:sldChg>
      <pc:sldChg chg="del">
        <pc:chgData name="GOMEZ, Paula" userId="c93cf399-3ed7-4230-9282-8831e3fe5ae7" providerId="ADAL" clId="{92278B91-1C2B-4336-974D-F218AF95CDFF}" dt="2022-12-22T16:31:14.449" v="145" actId="2696"/>
        <pc:sldMkLst>
          <pc:docMk/>
          <pc:sldMk cId="0" sldId="310"/>
        </pc:sldMkLst>
      </pc:sldChg>
      <pc:sldChg chg="del">
        <pc:chgData name="GOMEZ, Paula" userId="c93cf399-3ed7-4230-9282-8831e3fe5ae7" providerId="ADAL" clId="{92278B91-1C2B-4336-974D-F218AF95CDFF}" dt="2022-12-22T16:31:14.726" v="146" actId="2696"/>
        <pc:sldMkLst>
          <pc:docMk/>
          <pc:sldMk cId="0" sldId="311"/>
        </pc:sldMkLst>
      </pc:sldChg>
      <pc:sldChg chg="del">
        <pc:chgData name="GOMEZ, Paula" userId="c93cf399-3ed7-4230-9282-8831e3fe5ae7" providerId="ADAL" clId="{92278B91-1C2B-4336-974D-F218AF95CDFF}" dt="2022-12-22T16:31:15.389" v="147" actId="2696"/>
        <pc:sldMkLst>
          <pc:docMk/>
          <pc:sldMk cId="0" sldId="312"/>
        </pc:sldMkLst>
      </pc:sldChg>
      <pc:sldChg chg="del">
        <pc:chgData name="GOMEZ, Paula" userId="c93cf399-3ed7-4230-9282-8831e3fe5ae7" providerId="ADAL" clId="{92278B91-1C2B-4336-974D-F218AF95CDFF}" dt="2022-12-22T16:31:15.806" v="148" actId="2696"/>
        <pc:sldMkLst>
          <pc:docMk/>
          <pc:sldMk cId="0" sldId="313"/>
        </pc:sldMkLst>
      </pc:sldChg>
      <pc:sldChg chg="del">
        <pc:chgData name="GOMEZ, Paula" userId="c93cf399-3ed7-4230-9282-8831e3fe5ae7" providerId="ADAL" clId="{92278B91-1C2B-4336-974D-F218AF95CDFF}" dt="2022-12-22T16:31:16.064" v="149" actId="2696"/>
        <pc:sldMkLst>
          <pc:docMk/>
          <pc:sldMk cId="0" sldId="314"/>
        </pc:sldMkLst>
      </pc:sldChg>
      <pc:sldChg chg="del">
        <pc:chgData name="GOMEZ, Paula" userId="c93cf399-3ed7-4230-9282-8831e3fe5ae7" providerId="ADAL" clId="{92278B91-1C2B-4336-974D-F218AF95CDFF}" dt="2022-12-22T16:31:16.309" v="150" actId="2696"/>
        <pc:sldMkLst>
          <pc:docMk/>
          <pc:sldMk cId="0" sldId="315"/>
        </pc:sldMkLst>
      </pc:sldChg>
      <pc:sldChg chg="del">
        <pc:chgData name="GOMEZ, Paula" userId="c93cf399-3ed7-4230-9282-8831e3fe5ae7" providerId="ADAL" clId="{92278B91-1C2B-4336-974D-F218AF95CDFF}" dt="2022-12-22T16:31:16.564" v="151" actId="2696"/>
        <pc:sldMkLst>
          <pc:docMk/>
          <pc:sldMk cId="0" sldId="316"/>
        </pc:sldMkLst>
      </pc:sldChg>
      <pc:sldChg chg="del">
        <pc:chgData name="GOMEZ, Paula" userId="c93cf399-3ed7-4230-9282-8831e3fe5ae7" providerId="ADAL" clId="{92278B91-1C2B-4336-974D-F218AF95CDFF}" dt="2022-12-22T16:31:16.879" v="152" actId="2696"/>
        <pc:sldMkLst>
          <pc:docMk/>
          <pc:sldMk cId="0" sldId="317"/>
        </pc:sldMkLst>
      </pc:sldChg>
      <pc:sldChg chg="del">
        <pc:chgData name="GOMEZ, Paula" userId="c93cf399-3ed7-4230-9282-8831e3fe5ae7" providerId="ADAL" clId="{92278B91-1C2B-4336-974D-F218AF95CDFF}" dt="2022-12-22T16:31:17.144" v="153" actId="2696"/>
        <pc:sldMkLst>
          <pc:docMk/>
          <pc:sldMk cId="0" sldId="318"/>
        </pc:sldMkLst>
      </pc:sldChg>
      <pc:sldChg chg="del">
        <pc:chgData name="GOMEZ, Paula" userId="c93cf399-3ed7-4230-9282-8831e3fe5ae7" providerId="ADAL" clId="{92278B91-1C2B-4336-974D-F218AF95CDFF}" dt="2022-12-22T16:31:17.404" v="154" actId="2696"/>
        <pc:sldMkLst>
          <pc:docMk/>
          <pc:sldMk cId="0" sldId="319"/>
        </pc:sldMkLst>
      </pc:sldChg>
      <pc:sldChg chg="del">
        <pc:chgData name="GOMEZ, Paula" userId="c93cf399-3ed7-4230-9282-8831e3fe5ae7" providerId="ADAL" clId="{92278B91-1C2B-4336-974D-F218AF95CDFF}" dt="2022-12-22T16:31:17.802" v="155" actId="2696"/>
        <pc:sldMkLst>
          <pc:docMk/>
          <pc:sldMk cId="0" sldId="320"/>
        </pc:sldMkLst>
      </pc:sldChg>
      <pc:sldChg chg="del">
        <pc:chgData name="GOMEZ, Paula" userId="c93cf399-3ed7-4230-9282-8831e3fe5ae7" providerId="ADAL" clId="{92278B91-1C2B-4336-974D-F218AF95CDFF}" dt="2022-12-22T16:31:18.075" v="156" actId="2696"/>
        <pc:sldMkLst>
          <pc:docMk/>
          <pc:sldMk cId="0" sldId="321"/>
        </pc:sldMkLst>
      </pc:sldChg>
      <pc:sldChg chg="del">
        <pc:chgData name="GOMEZ, Paula" userId="c93cf399-3ed7-4230-9282-8831e3fe5ae7" providerId="ADAL" clId="{92278B91-1C2B-4336-974D-F218AF95CDFF}" dt="2022-12-22T16:31:18.932" v="157" actId="2696"/>
        <pc:sldMkLst>
          <pc:docMk/>
          <pc:sldMk cId="0" sldId="322"/>
        </pc:sldMkLst>
      </pc:sldChg>
      <pc:sldChg chg="del">
        <pc:chgData name="GOMEZ, Paula" userId="c93cf399-3ed7-4230-9282-8831e3fe5ae7" providerId="ADAL" clId="{92278B91-1C2B-4336-974D-F218AF95CDFF}" dt="2022-12-22T16:31:19.795" v="158" actId="2696"/>
        <pc:sldMkLst>
          <pc:docMk/>
          <pc:sldMk cId="0" sldId="323"/>
        </pc:sldMkLst>
      </pc:sldChg>
      <pc:sldChg chg="del">
        <pc:chgData name="GOMEZ, Paula" userId="c93cf399-3ed7-4230-9282-8831e3fe5ae7" providerId="ADAL" clId="{92278B91-1C2B-4336-974D-F218AF95CDFF}" dt="2022-12-22T16:31:20.042" v="159" actId="2696"/>
        <pc:sldMkLst>
          <pc:docMk/>
          <pc:sldMk cId="0" sldId="324"/>
        </pc:sldMkLst>
      </pc:sldChg>
      <pc:sldChg chg="del">
        <pc:chgData name="GOMEZ, Paula" userId="c93cf399-3ed7-4230-9282-8831e3fe5ae7" providerId="ADAL" clId="{92278B91-1C2B-4336-974D-F218AF95CDFF}" dt="2022-12-22T16:31:21.099" v="160" actId="2696"/>
        <pc:sldMkLst>
          <pc:docMk/>
          <pc:sldMk cId="0" sldId="325"/>
        </pc:sldMkLst>
      </pc:sldChg>
      <pc:sldChg chg="del">
        <pc:chgData name="GOMEZ, Paula" userId="c93cf399-3ed7-4230-9282-8831e3fe5ae7" providerId="ADAL" clId="{92278B91-1C2B-4336-974D-F218AF95CDFF}" dt="2022-12-22T16:31:21.448" v="161" actId="2696"/>
        <pc:sldMkLst>
          <pc:docMk/>
          <pc:sldMk cId="0" sldId="326"/>
        </pc:sldMkLst>
      </pc:sldChg>
      <pc:sldChg chg="del">
        <pc:chgData name="GOMEZ, Paula" userId="c93cf399-3ed7-4230-9282-8831e3fe5ae7" providerId="ADAL" clId="{92278B91-1C2B-4336-974D-F218AF95CDFF}" dt="2022-12-22T16:31:21.663" v="162" actId="2696"/>
        <pc:sldMkLst>
          <pc:docMk/>
          <pc:sldMk cId="0" sldId="327"/>
        </pc:sldMkLst>
      </pc:sldChg>
      <pc:sldChg chg="del">
        <pc:chgData name="GOMEZ, Paula" userId="c93cf399-3ed7-4230-9282-8831e3fe5ae7" providerId="ADAL" clId="{92278B91-1C2B-4336-974D-F218AF95CDFF}" dt="2022-12-22T16:31:22.835" v="167" actId="2696"/>
        <pc:sldMkLst>
          <pc:docMk/>
          <pc:sldMk cId="0" sldId="331"/>
        </pc:sldMkLst>
      </pc:sldChg>
      <pc:sldChg chg="del">
        <pc:chgData name="GOMEZ, Paula" userId="c93cf399-3ed7-4230-9282-8831e3fe5ae7" providerId="ADAL" clId="{92278B91-1C2B-4336-974D-F218AF95CDFF}" dt="2022-12-22T16:31:23.041" v="168" actId="2696"/>
        <pc:sldMkLst>
          <pc:docMk/>
          <pc:sldMk cId="0" sldId="332"/>
        </pc:sldMkLst>
      </pc:sldChg>
      <pc:sldChg chg="del">
        <pc:chgData name="GOMEZ, Paula" userId="c93cf399-3ed7-4230-9282-8831e3fe5ae7" providerId="ADAL" clId="{92278B91-1C2B-4336-974D-F218AF95CDFF}" dt="2022-12-22T16:31:23.303" v="169" actId="2696"/>
        <pc:sldMkLst>
          <pc:docMk/>
          <pc:sldMk cId="0" sldId="333"/>
        </pc:sldMkLst>
      </pc:sldChg>
      <pc:sldChg chg="del">
        <pc:chgData name="GOMEZ, Paula" userId="c93cf399-3ed7-4230-9282-8831e3fe5ae7" providerId="ADAL" clId="{92278B91-1C2B-4336-974D-F218AF95CDFF}" dt="2022-12-22T16:31:23.598" v="170" actId="2696"/>
        <pc:sldMkLst>
          <pc:docMk/>
          <pc:sldMk cId="0" sldId="334"/>
        </pc:sldMkLst>
      </pc:sldChg>
      <pc:sldChg chg="del">
        <pc:chgData name="GOMEZ, Paula" userId="c93cf399-3ed7-4230-9282-8831e3fe5ae7" providerId="ADAL" clId="{92278B91-1C2B-4336-974D-F218AF95CDFF}" dt="2022-12-22T16:31:23.817" v="171" actId="2696"/>
        <pc:sldMkLst>
          <pc:docMk/>
          <pc:sldMk cId="0" sldId="335"/>
        </pc:sldMkLst>
      </pc:sldChg>
      <pc:sldChg chg="del">
        <pc:chgData name="GOMEZ, Paula" userId="c93cf399-3ed7-4230-9282-8831e3fe5ae7" providerId="ADAL" clId="{92278B91-1C2B-4336-974D-F218AF95CDFF}" dt="2022-12-22T16:31:24.051" v="172" actId="2696"/>
        <pc:sldMkLst>
          <pc:docMk/>
          <pc:sldMk cId="0" sldId="336"/>
        </pc:sldMkLst>
      </pc:sldChg>
      <pc:sldChg chg="del">
        <pc:chgData name="GOMEZ, Paula" userId="c93cf399-3ed7-4230-9282-8831e3fe5ae7" providerId="ADAL" clId="{92278B91-1C2B-4336-974D-F218AF95CDFF}" dt="2022-12-22T16:31:24.363" v="173" actId="2696"/>
        <pc:sldMkLst>
          <pc:docMk/>
          <pc:sldMk cId="0" sldId="337"/>
        </pc:sldMkLst>
      </pc:sldChg>
      <pc:sldChg chg="del">
        <pc:chgData name="GOMEZ, Paula" userId="c93cf399-3ed7-4230-9282-8831e3fe5ae7" providerId="ADAL" clId="{92278B91-1C2B-4336-974D-F218AF95CDFF}" dt="2022-12-22T16:31:24.591" v="174" actId="2696"/>
        <pc:sldMkLst>
          <pc:docMk/>
          <pc:sldMk cId="0" sldId="338"/>
        </pc:sldMkLst>
      </pc:sldChg>
      <pc:sldChg chg="del">
        <pc:chgData name="GOMEZ, Paula" userId="c93cf399-3ed7-4230-9282-8831e3fe5ae7" providerId="ADAL" clId="{92278B91-1C2B-4336-974D-F218AF95CDFF}" dt="2022-12-22T16:31:25.333" v="175" actId="2696"/>
        <pc:sldMkLst>
          <pc:docMk/>
          <pc:sldMk cId="0" sldId="339"/>
        </pc:sldMkLst>
      </pc:sldChg>
      <pc:sldChg chg="del">
        <pc:chgData name="GOMEZ, Paula" userId="c93cf399-3ed7-4230-9282-8831e3fe5ae7" providerId="ADAL" clId="{92278B91-1C2B-4336-974D-F218AF95CDFF}" dt="2022-12-22T16:31:25.629" v="176" actId="2696"/>
        <pc:sldMkLst>
          <pc:docMk/>
          <pc:sldMk cId="0" sldId="340"/>
        </pc:sldMkLst>
      </pc:sldChg>
      <pc:sldChg chg="del">
        <pc:chgData name="GOMEZ, Paula" userId="c93cf399-3ed7-4230-9282-8831e3fe5ae7" providerId="ADAL" clId="{92278B91-1C2B-4336-974D-F218AF95CDFF}" dt="2022-12-22T16:31:25.878" v="177" actId="2696"/>
        <pc:sldMkLst>
          <pc:docMk/>
          <pc:sldMk cId="0" sldId="341"/>
        </pc:sldMkLst>
      </pc:sldChg>
      <pc:sldChg chg="del">
        <pc:chgData name="GOMEZ, Paula" userId="c93cf399-3ed7-4230-9282-8831e3fe5ae7" providerId="ADAL" clId="{92278B91-1C2B-4336-974D-F218AF95CDFF}" dt="2022-12-22T16:31:26.138" v="178" actId="2696"/>
        <pc:sldMkLst>
          <pc:docMk/>
          <pc:sldMk cId="0" sldId="342"/>
        </pc:sldMkLst>
      </pc:sldChg>
      <pc:sldChg chg="del">
        <pc:chgData name="GOMEZ, Paula" userId="c93cf399-3ed7-4230-9282-8831e3fe5ae7" providerId="ADAL" clId="{92278B91-1C2B-4336-974D-F218AF95CDFF}" dt="2022-12-22T16:31:26.406" v="179" actId="2696"/>
        <pc:sldMkLst>
          <pc:docMk/>
          <pc:sldMk cId="0" sldId="343"/>
        </pc:sldMkLst>
      </pc:sldChg>
      <pc:sldChg chg="add del">
        <pc:chgData name="GOMEZ, Paula" userId="c93cf399-3ed7-4230-9282-8831e3fe5ae7" providerId="ADAL" clId="{92278B91-1C2B-4336-974D-F218AF95CDFF}" dt="2022-12-23T10:13:59.414" v="381" actId="2696"/>
        <pc:sldMkLst>
          <pc:docMk/>
          <pc:sldMk cId="0" sldId="344"/>
        </pc:sldMkLst>
      </pc:sldChg>
      <pc:sldChg chg="add del">
        <pc:chgData name="GOMEZ, Paula" userId="c93cf399-3ed7-4230-9282-8831e3fe5ae7" providerId="ADAL" clId="{92278B91-1C2B-4336-974D-F218AF95CDFF}" dt="2022-12-23T10:14:00.443" v="382" actId="2696"/>
        <pc:sldMkLst>
          <pc:docMk/>
          <pc:sldMk cId="0" sldId="345"/>
        </pc:sldMkLst>
      </pc:sldChg>
      <pc:sldChg chg="modSp add mod">
        <pc:chgData name="GOMEZ, Paula" userId="c93cf399-3ed7-4230-9282-8831e3fe5ae7" providerId="ADAL" clId="{92278B91-1C2B-4336-974D-F218AF95CDFF}" dt="2022-12-23T09:26:46.662" v="224" actId="20577"/>
        <pc:sldMkLst>
          <pc:docMk/>
          <pc:sldMk cId="910325020" sldId="346"/>
        </pc:sldMkLst>
        <pc:spChg chg="mod">
          <ac:chgData name="GOMEZ, Paula" userId="c93cf399-3ed7-4230-9282-8831e3fe5ae7" providerId="ADAL" clId="{92278B91-1C2B-4336-974D-F218AF95CDFF}" dt="2022-12-23T09:26:46.662" v="224" actId="20577"/>
          <ac:spMkLst>
            <pc:docMk/>
            <pc:sldMk cId="910325020" sldId="346"/>
            <ac:spMk id="623" creationId="{00000000-0000-0000-0000-000000000000}"/>
          </ac:spMkLst>
        </pc:spChg>
      </pc:sldChg>
      <pc:sldChg chg="del">
        <pc:chgData name="GOMEZ, Paula" userId="c93cf399-3ed7-4230-9282-8831e3fe5ae7" providerId="ADAL" clId="{92278B91-1C2B-4336-974D-F218AF95CDFF}" dt="2022-12-22T16:31:21.938" v="163" actId="2696"/>
        <pc:sldMkLst>
          <pc:docMk/>
          <pc:sldMk cId="3115833856" sldId="347"/>
        </pc:sldMkLst>
      </pc:sldChg>
      <pc:sldChg chg="add">
        <pc:chgData name="GOMEZ, Paula" userId="c93cf399-3ed7-4230-9282-8831e3fe5ae7" providerId="ADAL" clId="{92278B91-1C2B-4336-974D-F218AF95CDFF}" dt="2022-12-22T16:31:43.167" v="184"/>
        <pc:sldMkLst>
          <pc:docMk/>
          <pc:sldMk cId="3383327739" sldId="347"/>
        </pc:sldMkLst>
      </pc:sldChg>
      <pc:sldChg chg="del">
        <pc:chgData name="GOMEZ, Paula" userId="c93cf399-3ed7-4230-9282-8831e3fe5ae7" providerId="ADAL" clId="{92278B91-1C2B-4336-974D-F218AF95CDFF}" dt="2022-12-22T16:31:22.184" v="164" actId="2696"/>
        <pc:sldMkLst>
          <pc:docMk/>
          <pc:sldMk cId="1049179312" sldId="348"/>
        </pc:sldMkLst>
      </pc:sldChg>
      <pc:sldChg chg="modSp add del mod">
        <pc:chgData name="GOMEZ, Paula" userId="c93cf399-3ed7-4230-9282-8831e3fe5ae7" providerId="ADAL" clId="{92278B91-1C2B-4336-974D-F218AF95CDFF}" dt="2022-12-23T10:25:32.050" v="384" actId="2696"/>
        <pc:sldMkLst>
          <pc:docMk/>
          <pc:sldMk cId="2870440615" sldId="348"/>
        </pc:sldMkLst>
        <pc:spChg chg="mod">
          <ac:chgData name="GOMEZ, Paula" userId="c93cf399-3ed7-4230-9282-8831e3fe5ae7" providerId="ADAL" clId="{92278B91-1C2B-4336-974D-F218AF95CDFF}" dt="2022-12-22T16:33:07.484" v="204" actId="14100"/>
          <ac:spMkLst>
            <pc:docMk/>
            <pc:sldMk cId="2870440615" sldId="348"/>
            <ac:spMk id="623" creationId="{00000000-0000-0000-0000-000000000000}"/>
          </ac:spMkLst>
        </pc:spChg>
      </pc:sldChg>
      <pc:sldChg chg="del">
        <pc:chgData name="GOMEZ, Paula" userId="c93cf399-3ed7-4230-9282-8831e3fe5ae7" providerId="ADAL" clId="{92278B91-1C2B-4336-974D-F218AF95CDFF}" dt="2022-12-22T16:31:22.394" v="165" actId="2696"/>
        <pc:sldMkLst>
          <pc:docMk/>
          <pc:sldMk cId="2781016792" sldId="349"/>
        </pc:sldMkLst>
      </pc:sldChg>
      <pc:sldChg chg="add del">
        <pc:chgData name="GOMEZ, Paula" userId="c93cf399-3ed7-4230-9282-8831e3fe5ae7" providerId="ADAL" clId="{92278B91-1C2B-4336-974D-F218AF95CDFF}" dt="2022-12-23T10:25:34.043" v="385" actId="2696"/>
        <pc:sldMkLst>
          <pc:docMk/>
          <pc:sldMk cId="3941259009" sldId="349"/>
        </pc:sldMkLst>
      </pc:sldChg>
      <pc:sldChg chg="modSp add del mod">
        <pc:chgData name="GOMEZ, Paula" userId="c93cf399-3ed7-4230-9282-8831e3fe5ae7" providerId="ADAL" clId="{92278B91-1C2B-4336-974D-F218AF95CDFF}" dt="2022-12-23T10:25:35.428" v="386" actId="2696"/>
        <pc:sldMkLst>
          <pc:docMk/>
          <pc:sldMk cId="1841344652" sldId="350"/>
        </pc:sldMkLst>
        <pc:spChg chg="mod">
          <ac:chgData name="GOMEZ, Paula" userId="c93cf399-3ed7-4230-9282-8831e3fe5ae7" providerId="ADAL" clId="{92278B91-1C2B-4336-974D-F218AF95CDFF}" dt="2022-12-22T16:33:43.883" v="208" actId="14100"/>
          <ac:spMkLst>
            <pc:docMk/>
            <pc:sldMk cId="1841344652" sldId="350"/>
            <ac:spMk id="623" creationId="{00000000-0000-0000-0000-000000000000}"/>
          </ac:spMkLst>
        </pc:spChg>
      </pc:sldChg>
      <pc:sldChg chg="del">
        <pc:chgData name="GOMEZ, Paula" userId="c93cf399-3ed7-4230-9282-8831e3fe5ae7" providerId="ADAL" clId="{92278B91-1C2B-4336-974D-F218AF95CDFF}" dt="2022-12-22T16:31:22.625" v="166" actId="2696"/>
        <pc:sldMkLst>
          <pc:docMk/>
          <pc:sldMk cId="2003016206" sldId="350"/>
        </pc:sldMkLst>
      </pc:sldChg>
      <pc:sldChg chg="add del">
        <pc:chgData name="GOMEZ, Paula" userId="c93cf399-3ed7-4230-9282-8831e3fe5ae7" providerId="ADAL" clId="{92278B91-1C2B-4336-974D-F218AF95CDFF}" dt="2022-12-23T10:25:37.378" v="387" actId="2696"/>
        <pc:sldMkLst>
          <pc:docMk/>
          <pc:sldMk cId="3180216590" sldId="351"/>
        </pc:sldMkLst>
      </pc:sldChg>
      <pc:sldChg chg="del">
        <pc:chgData name="GOMEZ, Paula" userId="c93cf399-3ed7-4230-9282-8831e3fe5ae7" providerId="ADAL" clId="{92278B91-1C2B-4336-974D-F218AF95CDFF}" dt="2022-12-22T16:31:11.842" v="139" actId="2696"/>
        <pc:sldMkLst>
          <pc:docMk/>
          <pc:sldMk cId="3520485278" sldId="351"/>
        </pc:sldMkLst>
      </pc:sldChg>
      <pc:sldChg chg="add del">
        <pc:chgData name="GOMEZ, Paula" userId="c93cf399-3ed7-4230-9282-8831e3fe5ae7" providerId="ADAL" clId="{92278B91-1C2B-4336-974D-F218AF95CDFF}" dt="2022-12-23T09:28:55.356" v="226" actId="2696"/>
        <pc:sldMkLst>
          <pc:docMk/>
          <pc:sldMk cId="883482304" sldId="352"/>
        </pc:sldMkLst>
      </pc:sldChg>
      <pc:sldChg chg="add del">
        <pc:chgData name="GOMEZ, Paula" userId="c93cf399-3ed7-4230-9282-8831e3fe5ae7" providerId="ADAL" clId="{92278B91-1C2B-4336-974D-F218AF95CDFF}" dt="2022-12-22T16:34:01.768" v="209" actId="2696"/>
        <pc:sldMkLst>
          <pc:docMk/>
          <pc:sldMk cId="2306532822" sldId="352"/>
        </pc:sldMkLst>
      </pc:sldChg>
      <pc:sldChg chg="del">
        <pc:chgData name="GOMEZ, Paula" userId="c93cf399-3ed7-4230-9282-8831e3fe5ae7" providerId="ADAL" clId="{92278B91-1C2B-4336-974D-F218AF95CDFF}" dt="2022-12-22T16:31:12.979" v="140" actId="2696"/>
        <pc:sldMkLst>
          <pc:docMk/>
          <pc:sldMk cId="2620111760" sldId="352"/>
        </pc:sldMkLst>
      </pc:sldChg>
      <pc:sldChg chg="modSp add mod">
        <pc:chgData name="GOMEZ, Paula" userId="c93cf399-3ed7-4230-9282-8831e3fe5ae7" providerId="ADAL" clId="{92278B91-1C2B-4336-974D-F218AF95CDFF}" dt="2022-12-23T09:30:30.453" v="330" actId="20577"/>
        <pc:sldMkLst>
          <pc:docMk/>
          <pc:sldMk cId="164684957" sldId="353"/>
        </pc:sldMkLst>
        <pc:spChg chg="mod">
          <ac:chgData name="GOMEZ, Paula" userId="c93cf399-3ed7-4230-9282-8831e3fe5ae7" providerId="ADAL" clId="{92278B91-1C2B-4336-974D-F218AF95CDFF}" dt="2022-12-23T09:30:30.453" v="330" actId="20577"/>
          <ac:spMkLst>
            <pc:docMk/>
            <pc:sldMk cId="164684957" sldId="353"/>
            <ac:spMk id="616" creationId="{00000000-0000-0000-0000-000000000000}"/>
          </ac:spMkLst>
        </pc:spChg>
        <pc:spChg chg="mod">
          <ac:chgData name="GOMEZ, Paula" userId="c93cf399-3ed7-4230-9282-8831e3fe5ae7" providerId="ADAL" clId="{92278B91-1C2B-4336-974D-F218AF95CDFF}" dt="2022-12-23T09:30:05.399" v="297" actId="20577"/>
          <ac:spMkLst>
            <pc:docMk/>
            <pc:sldMk cId="164684957" sldId="353"/>
            <ac:spMk id="618" creationId="{00000000-0000-0000-0000-000000000000}"/>
          </ac:spMkLst>
        </pc:spChg>
      </pc:sldChg>
      <pc:sldChg chg="add del">
        <pc:chgData name="GOMEZ, Paula" userId="c93cf399-3ed7-4230-9282-8831e3fe5ae7" providerId="ADAL" clId="{92278B91-1C2B-4336-974D-F218AF95CDFF}" dt="2022-12-22T16:34:03.834" v="210" actId="2696"/>
        <pc:sldMkLst>
          <pc:docMk/>
          <pc:sldMk cId="3866254335" sldId="353"/>
        </pc:sldMkLst>
      </pc:sldChg>
      <pc:sldChg chg="modSp add mod ord">
        <pc:chgData name="GOMEZ, Paula" userId="c93cf399-3ed7-4230-9282-8831e3fe5ae7" providerId="ADAL" clId="{92278B91-1C2B-4336-974D-F218AF95CDFF}" dt="2022-12-23T09:29:48.018" v="284" actId="1076"/>
        <pc:sldMkLst>
          <pc:docMk/>
          <pc:sldMk cId="3295624739" sldId="354"/>
        </pc:sldMkLst>
        <pc:spChg chg="mod">
          <ac:chgData name="GOMEZ, Paula" userId="c93cf399-3ed7-4230-9282-8831e3fe5ae7" providerId="ADAL" clId="{92278B91-1C2B-4336-974D-F218AF95CDFF}" dt="2022-12-23T09:29:48.018" v="284" actId="1076"/>
          <ac:spMkLst>
            <pc:docMk/>
            <pc:sldMk cId="3295624739" sldId="354"/>
            <ac:spMk id="623" creationId="{00000000-0000-0000-0000-000000000000}"/>
          </ac:spMkLst>
        </pc:spChg>
      </pc:sldChg>
      <pc:sldChg chg="new del">
        <pc:chgData name="GOMEZ, Paula" userId="c93cf399-3ed7-4230-9282-8831e3fe5ae7" providerId="ADAL" clId="{92278B91-1C2B-4336-974D-F218AF95CDFF}" dt="2022-12-23T10:13:34.559" v="376" actId="680"/>
        <pc:sldMkLst>
          <pc:docMk/>
          <pc:sldMk cId="1693864695" sldId="355"/>
        </pc:sldMkLst>
      </pc:sldChg>
      <pc:sldChg chg="new ord">
        <pc:chgData name="GOMEZ, Paula" userId="c93cf399-3ed7-4230-9282-8831e3fe5ae7" providerId="ADAL" clId="{92278B91-1C2B-4336-974D-F218AF95CDFF}" dt="2022-12-23T10:13:56.320" v="380"/>
        <pc:sldMkLst>
          <pc:docMk/>
          <pc:sldMk cId="2796648425" sldId="355"/>
        </pc:sldMkLst>
      </pc:sldChg>
      <pc:sldChg chg="new">
        <pc:chgData name="GOMEZ, Paula" userId="c93cf399-3ed7-4230-9282-8831e3fe5ae7" providerId="ADAL" clId="{92278B91-1C2B-4336-974D-F218AF95CDFF}" dt="2022-12-23T10:13:49.017" v="378" actId="680"/>
        <pc:sldMkLst>
          <pc:docMk/>
          <pc:sldMk cId="3029491523" sldId="356"/>
        </pc:sldMkLst>
      </pc:sldChg>
      <pc:sldChg chg="new">
        <pc:chgData name="GOMEZ, Paula" userId="c93cf399-3ed7-4230-9282-8831e3fe5ae7" providerId="ADAL" clId="{92278B91-1C2B-4336-974D-F218AF95CDFF}" dt="2022-12-23T10:14:20.897" v="383" actId="680"/>
        <pc:sldMkLst>
          <pc:docMk/>
          <pc:sldMk cId="1324240327" sldId="357"/>
        </pc:sldMkLst>
      </pc:sldChg>
      <pc:sldMasterChg chg="del delSldLayout">
        <pc:chgData name="GOMEZ, Paula" userId="c93cf399-3ed7-4230-9282-8831e3fe5ae7" providerId="ADAL" clId="{92278B91-1C2B-4336-974D-F218AF95CDFF}" dt="2022-12-22T16:31:12.979" v="140" actId="2696"/>
        <pc:sldMasterMkLst>
          <pc:docMk/>
          <pc:sldMasterMk cId="1058408740" sldId="2147483784"/>
        </pc:sldMasterMkLst>
        <pc:sldLayoutChg chg="del">
          <pc:chgData name="GOMEZ, Paula" userId="c93cf399-3ed7-4230-9282-8831e3fe5ae7" providerId="ADAL" clId="{92278B91-1C2B-4336-974D-F218AF95CDFF}" dt="2022-12-22T16:31:12.979" v="140" actId="2696"/>
          <pc:sldLayoutMkLst>
            <pc:docMk/>
            <pc:sldMasterMk cId="1058408740" sldId="2147483784"/>
            <pc:sldLayoutMk cId="2846267648" sldId="2147483785"/>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33654111" sldId="2147483786"/>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458486383" sldId="2147483787"/>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245884457" sldId="2147483788"/>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926581670" sldId="2147483789"/>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3396090217" sldId="2147483790"/>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683047041" sldId="2147483791"/>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2160246025" sldId="2147483792"/>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4115344886" sldId="2147483793"/>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828092919" sldId="2147483794"/>
          </pc:sldLayoutMkLst>
        </pc:sldLayoutChg>
        <pc:sldLayoutChg chg="del">
          <pc:chgData name="GOMEZ, Paula" userId="c93cf399-3ed7-4230-9282-8831e3fe5ae7" providerId="ADAL" clId="{92278B91-1C2B-4336-974D-F218AF95CDFF}" dt="2022-12-22T16:31:12.979" v="140" actId="2696"/>
          <pc:sldLayoutMkLst>
            <pc:docMk/>
            <pc:sldMasterMk cId="1058408740" sldId="2147483784"/>
            <pc:sldLayoutMk cId="1575915089" sldId="2147483795"/>
          </pc:sldLayoutMkLst>
        </pc:sldLayoutChg>
      </pc:sldMasterChg>
      <pc:sldMasterChg chg="modSp mod addSldLayout delSldLayout modSldLayout">
        <pc:chgData name="GOMEZ, Paula" userId="c93cf399-3ed7-4230-9282-8831e3fe5ae7" providerId="ADAL" clId="{92278B91-1C2B-4336-974D-F218AF95CDFF}" dt="2022-12-23T10:14:00.443" v="382" actId="2696"/>
        <pc:sldMasterMkLst>
          <pc:docMk/>
          <pc:sldMasterMk cId="0" sldId="2147483861"/>
        </pc:sldMasterMkLst>
        <pc:spChg chg="mod">
          <ac:chgData name="GOMEZ, Paula" userId="c93cf399-3ed7-4230-9282-8831e3fe5ae7" providerId="ADAL" clId="{92278B91-1C2B-4336-974D-F218AF95CDFF}" dt="2022-12-23T10:10:12.048" v="332" actId="20577"/>
          <ac:spMkLst>
            <pc:docMk/>
            <pc:sldMasterMk cId="0" sldId="2147483861"/>
            <ac:spMk id="12" creationId="{00000000-0000-0000-0000-000000000000}"/>
          </ac:spMkLst>
        </pc:spChg>
        <pc:sldLayoutChg chg="modSp mod">
          <pc:chgData name="GOMEZ, Paula" userId="c93cf399-3ed7-4230-9282-8831e3fe5ae7" providerId="ADAL" clId="{92278B91-1C2B-4336-974D-F218AF95CDFF}" dt="2022-12-23T10:12:33.528" v="364" actId="20577"/>
          <pc:sldLayoutMkLst>
            <pc:docMk/>
            <pc:sldMasterMk cId="0" sldId="2147483861"/>
            <pc:sldLayoutMk cId="0" sldId="2147483663"/>
          </pc:sldLayoutMkLst>
          <pc:spChg chg="mod">
            <ac:chgData name="GOMEZ, Paula" userId="c93cf399-3ed7-4230-9282-8831e3fe5ae7" providerId="ADAL" clId="{92278B91-1C2B-4336-974D-F218AF95CDFF}" dt="2022-12-23T10:12:33.528" v="364" actId="20577"/>
            <ac:spMkLst>
              <pc:docMk/>
              <pc:sldMasterMk cId="0" sldId="2147483861"/>
              <pc:sldLayoutMk cId="0" sldId="2147483663"/>
              <ac:spMk id="11" creationId="{B72ABE9A-94A8-4AF2-9F76-F8E89AC5FF8E}"/>
            </ac:spMkLst>
          </pc:spChg>
        </pc:sldLayoutChg>
        <pc:sldLayoutChg chg="modSp add del mod">
          <pc:chgData name="GOMEZ, Paula" userId="c93cf399-3ed7-4230-9282-8831e3fe5ae7" providerId="ADAL" clId="{92278B91-1C2B-4336-974D-F218AF95CDFF}" dt="2022-12-23T10:14:00.443" v="382" actId="2696"/>
          <pc:sldLayoutMkLst>
            <pc:docMk/>
            <pc:sldMasterMk cId="0" sldId="2147483861"/>
            <pc:sldLayoutMk cId="0" sldId="2147483664"/>
          </pc:sldLayoutMkLst>
          <pc:spChg chg="mod">
            <ac:chgData name="GOMEZ, Paula" userId="c93cf399-3ed7-4230-9282-8831e3fe5ae7" providerId="ADAL" clId="{92278B91-1C2B-4336-974D-F218AF95CDFF}" dt="2022-12-23T10:12:40.024" v="366" actId="20577"/>
            <ac:spMkLst>
              <pc:docMk/>
              <pc:sldMasterMk cId="0" sldId="2147483861"/>
              <pc:sldLayoutMk cId="0" sldId="2147483664"/>
              <ac:spMk id="13" creationId="{D9E0A159-826F-4051-8DE2-B2CC3524E9D6}"/>
            </ac:spMkLst>
          </pc:spChg>
        </pc:sldLayoutChg>
        <pc:sldLayoutChg chg="del">
          <pc:chgData name="GOMEZ, Paula" userId="c93cf399-3ed7-4230-9282-8831e3fe5ae7" providerId="ADAL" clId="{92278B91-1C2B-4336-974D-F218AF95CDFF}" dt="2022-12-22T16:31:22.625" v="166" actId="2696"/>
          <pc:sldLayoutMkLst>
            <pc:docMk/>
            <pc:sldMasterMk cId="0" sldId="2147483861"/>
            <pc:sldLayoutMk cId="0" sldId="2147483665"/>
          </pc:sldLayoutMkLst>
        </pc:sldLayoutChg>
        <pc:sldLayoutChg chg="del">
          <pc:chgData name="GOMEZ, Paula" userId="c93cf399-3ed7-4230-9282-8831e3fe5ae7" providerId="ADAL" clId="{92278B91-1C2B-4336-974D-F218AF95CDFF}" dt="2022-12-22T16:31:11.567" v="138" actId="2696"/>
          <pc:sldLayoutMkLst>
            <pc:docMk/>
            <pc:sldMasterMk cId="0" sldId="2147483861"/>
            <pc:sldLayoutMk cId="0" sldId="2147483666"/>
          </pc:sldLayoutMkLst>
        </pc:sldLayoutChg>
        <pc:sldLayoutChg chg="del">
          <pc:chgData name="GOMEZ, Paula" userId="c93cf399-3ed7-4230-9282-8831e3fe5ae7" providerId="ADAL" clId="{92278B91-1C2B-4336-974D-F218AF95CDFF}" dt="2022-12-22T16:31:09.193" v="132" actId="2696"/>
          <pc:sldLayoutMkLst>
            <pc:docMk/>
            <pc:sldMasterMk cId="0" sldId="2147483861"/>
            <pc:sldLayoutMk cId="0" sldId="2147483674"/>
          </pc:sldLayoutMkLst>
        </pc:sldLayoutChg>
        <pc:sldLayoutChg chg="del">
          <pc:chgData name="GOMEZ, Paula" userId="c93cf399-3ed7-4230-9282-8831e3fe5ae7" providerId="ADAL" clId="{92278B91-1C2B-4336-974D-F218AF95CDFF}" dt="2022-12-22T16:31:08.292" v="128" actId="2696"/>
          <pc:sldLayoutMkLst>
            <pc:docMk/>
            <pc:sldMasterMk cId="0" sldId="2147483861"/>
            <pc:sldLayoutMk cId="0" sldId="2147483678"/>
          </pc:sldLayoutMkLst>
        </pc:sldLayoutChg>
        <pc:sldLayoutChg chg="del">
          <pc:chgData name="GOMEZ, Paula" userId="c93cf399-3ed7-4230-9282-8831e3fe5ae7" providerId="ADAL" clId="{92278B91-1C2B-4336-974D-F218AF95CDFF}" dt="2022-12-22T16:31:14.726" v="146" actId="2696"/>
          <pc:sldLayoutMkLst>
            <pc:docMk/>
            <pc:sldMasterMk cId="0" sldId="2147483861"/>
            <pc:sldLayoutMk cId="0" sldId="2147483681"/>
          </pc:sldLayoutMkLst>
        </pc:sldLayoutChg>
        <pc:sldLayoutChg chg="del">
          <pc:chgData name="GOMEZ, Paula" userId="c93cf399-3ed7-4230-9282-8831e3fe5ae7" providerId="ADAL" clId="{92278B91-1C2B-4336-974D-F218AF95CDFF}" dt="2022-12-22T16:31:11.842" v="139" actId="2696"/>
          <pc:sldLayoutMkLst>
            <pc:docMk/>
            <pc:sldMasterMk cId="0" sldId="2147483861"/>
            <pc:sldLayoutMk cId="0" sldId="2147483685"/>
          </pc:sldLayoutMkLst>
        </pc:sldLayoutChg>
        <pc:sldLayoutChg chg="modSp mod">
          <pc:chgData name="GOMEZ, Paula" userId="c93cf399-3ed7-4230-9282-8831e3fe5ae7" providerId="ADAL" clId="{92278B91-1C2B-4336-974D-F218AF95CDFF}" dt="2022-12-23T10:10:46.620" v="342" actId="20577"/>
          <pc:sldLayoutMkLst>
            <pc:docMk/>
            <pc:sldMasterMk cId="0" sldId="2147483861"/>
            <pc:sldLayoutMk cId="0" sldId="2147483688"/>
          </pc:sldLayoutMkLst>
          <pc:spChg chg="mod">
            <ac:chgData name="GOMEZ, Paula" userId="c93cf399-3ed7-4230-9282-8831e3fe5ae7" providerId="ADAL" clId="{92278B91-1C2B-4336-974D-F218AF95CDFF}" dt="2022-12-23T10:10:46.620" v="342" actId="20577"/>
            <ac:spMkLst>
              <pc:docMk/>
              <pc:sldMasterMk cId="0" sldId="2147483861"/>
              <pc:sldLayoutMk cId="0" sldId="2147483688"/>
              <ac:spMk id="17" creationId="{660E7E6A-58C6-4A0B-A2E9-BED2AD16B39D}"/>
            </ac:spMkLst>
          </pc:spChg>
        </pc:sldLayoutChg>
        <pc:sldLayoutChg chg="modSp mod">
          <pc:chgData name="GOMEZ, Paula" userId="c93cf399-3ed7-4230-9282-8831e3fe5ae7" providerId="ADAL" clId="{92278B91-1C2B-4336-974D-F218AF95CDFF}" dt="2022-12-23T10:10:19.737" v="334" actId="20577"/>
          <pc:sldLayoutMkLst>
            <pc:docMk/>
            <pc:sldMasterMk cId="0" sldId="2147483829"/>
            <pc:sldLayoutMk cId="0" sldId="2147483862"/>
          </pc:sldLayoutMkLst>
          <pc:spChg chg="mod">
            <ac:chgData name="GOMEZ, Paula" userId="c93cf399-3ed7-4230-9282-8831e3fe5ae7" providerId="ADAL" clId="{92278B91-1C2B-4336-974D-F218AF95CDFF}" dt="2022-12-23T10:10:19.737" v="334"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92278B91-1C2B-4336-974D-F218AF95CDFF}" dt="2022-12-23T10:10:25.949" v="336" actId="20577"/>
          <pc:sldLayoutMkLst>
            <pc:docMk/>
            <pc:sldMasterMk cId="0" sldId="2147483829"/>
            <pc:sldLayoutMk cId="0" sldId="2147483863"/>
          </pc:sldLayoutMkLst>
          <pc:spChg chg="mod">
            <ac:chgData name="GOMEZ, Paula" userId="c93cf399-3ed7-4230-9282-8831e3fe5ae7" providerId="ADAL" clId="{92278B91-1C2B-4336-974D-F218AF95CDFF}" dt="2022-12-23T10:10:25.949" v="336" actId="20577"/>
            <ac:spMkLst>
              <pc:docMk/>
              <pc:sldMasterMk cId="0" sldId="2147483829"/>
              <pc:sldLayoutMk cId="0" sldId="2147483863"/>
              <ac:spMk id="19" creationId="{4FB9EC17-7A4A-42C0-844A-FAE9224AD6D9}"/>
            </ac:spMkLst>
          </pc:spChg>
        </pc:sldLayoutChg>
        <pc:sldLayoutChg chg="modSp mod">
          <pc:chgData name="GOMEZ, Paula" userId="c93cf399-3ed7-4230-9282-8831e3fe5ae7" providerId="ADAL" clId="{92278B91-1C2B-4336-974D-F218AF95CDFF}" dt="2022-12-23T10:10:32.382" v="338" actId="20577"/>
          <pc:sldLayoutMkLst>
            <pc:docMk/>
            <pc:sldMasterMk cId="0" sldId="2147483829"/>
            <pc:sldLayoutMk cId="0" sldId="2147483864"/>
          </pc:sldLayoutMkLst>
          <pc:spChg chg="mod">
            <ac:chgData name="GOMEZ, Paula" userId="c93cf399-3ed7-4230-9282-8831e3fe5ae7" providerId="ADAL" clId="{92278B91-1C2B-4336-974D-F218AF95CDFF}" dt="2022-12-23T10:10:32.382" v="338"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92278B91-1C2B-4336-974D-F218AF95CDFF}" dt="2022-12-23T10:10:39.863" v="340" actId="20577"/>
          <pc:sldLayoutMkLst>
            <pc:docMk/>
            <pc:sldMasterMk cId="0" sldId="2147483829"/>
            <pc:sldLayoutMk cId="0" sldId="2147483865"/>
          </pc:sldLayoutMkLst>
          <pc:spChg chg="mod">
            <ac:chgData name="GOMEZ, Paula" userId="c93cf399-3ed7-4230-9282-8831e3fe5ae7" providerId="ADAL" clId="{92278B91-1C2B-4336-974D-F218AF95CDFF}" dt="2022-12-23T10:10:39.863" v="340" actId="20577"/>
            <ac:spMkLst>
              <pc:docMk/>
              <pc:sldMasterMk cId="0" sldId="2147483829"/>
              <pc:sldLayoutMk cId="0" sldId="2147483865"/>
              <ac:spMk id="16" creationId="{387D2A9D-8C51-48D5-AAB1-1B6830323D44}"/>
            </ac:spMkLst>
          </pc:spChg>
        </pc:sldLayoutChg>
        <pc:sldLayoutChg chg="modSp mod">
          <pc:chgData name="GOMEZ, Paula" userId="c93cf399-3ed7-4230-9282-8831e3fe5ae7" providerId="ADAL" clId="{92278B91-1C2B-4336-974D-F218AF95CDFF}" dt="2022-12-23T10:10:56.435" v="344" actId="20577"/>
          <pc:sldLayoutMkLst>
            <pc:docMk/>
            <pc:sldMasterMk cId="0" sldId="2147483829"/>
            <pc:sldLayoutMk cId="0" sldId="2147483866"/>
          </pc:sldLayoutMkLst>
          <pc:spChg chg="mod">
            <ac:chgData name="GOMEZ, Paula" userId="c93cf399-3ed7-4230-9282-8831e3fe5ae7" providerId="ADAL" clId="{92278B91-1C2B-4336-974D-F218AF95CDFF}" dt="2022-12-23T10:10:56.435" v="344" actId="20577"/>
            <ac:spMkLst>
              <pc:docMk/>
              <pc:sldMasterMk cId="0" sldId="2147483829"/>
              <pc:sldLayoutMk cId="0" sldId="2147483866"/>
              <ac:spMk id="17" creationId="{3C2B1344-2951-4BF9-A8E7-A25DB00A13AA}"/>
            </ac:spMkLst>
          </pc:spChg>
        </pc:sldLayoutChg>
        <pc:sldLayoutChg chg="modSp mod">
          <pc:chgData name="GOMEZ, Paula" userId="c93cf399-3ed7-4230-9282-8831e3fe5ae7" providerId="ADAL" clId="{92278B91-1C2B-4336-974D-F218AF95CDFF}" dt="2022-12-23T10:11:10.167" v="352" actId="20577"/>
          <pc:sldLayoutMkLst>
            <pc:docMk/>
            <pc:sldMasterMk cId="0" sldId="2147483829"/>
            <pc:sldLayoutMk cId="0" sldId="2147483867"/>
          </pc:sldLayoutMkLst>
          <pc:spChg chg="mod">
            <ac:chgData name="GOMEZ, Paula" userId="c93cf399-3ed7-4230-9282-8831e3fe5ae7" providerId="ADAL" clId="{92278B91-1C2B-4336-974D-F218AF95CDFF}" dt="2022-12-23T10:11:10.167" v="352" actId="20577"/>
            <ac:spMkLst>
              <pc:docMk/>
              <pc:sldMasterMk cId="0" sldId="2147483829"/>
              <pc:sldLayoutMk cId="0" sldId="2147483867"/>
              <ac:spMk id="17" creationId="{FC59B8AC-21C3-4FD1-8894-F651CF618E5A}"/>
            </ac:spMkLst>
          </pc:spChg>
        </pc:sldLayoutChg>
        <pc:sldLayoutChg chg="modSp mod">
          <pc:chgData name="GOMEZ, Paula" userId="c93cf399-3ed7-4230-9282-8831e3fe5ae7" providerId="ADAL" clId="{92278B91-1C2B-4336-974D-F218AF95CDFF}" dt="2022-12-23T10:11:17.148" v="354" actId="20577"/>
          <pc:sldLayoutMkLst>
            <pc:docMk/>
            <pc:sldMasterMk cId="0" sldId="2147483829"/>
            <pc:sldLayoutMk cId="0" sldId="2147483868"/>
          </pc:sldLayoutMkLst>
          <pc:spChg chg="mod">
            <ac:chgData name="GOMEZ, Paula" userId="c93cf399-3ed7-4230-9282-8831e3fe5ae7" providerId="ADAL" clId="{92278B91-1C2B-4336-974D-F218AF95CDFF}" dt="2022-12-23T10:11:17.148" v="354" actId="20577"/>
            <ac:spMkLst>
              <pc:docMk/>
              <pc:sldMasterMk cId="0" sldId="2147483829"/>
              <pc:sldLayoutMk cId="0" sldId="2147483868"/>
              <ac:spMk id="17" creationId="{39A47447-8C7E-4ECF-8C93-D256B20DF19A}"/>
            </ac:spMkLst>
          </pc:spChg>
        </pc:sldLayoutChg>
        <pc:sldLayoutChg chg="modSp mod">
          <pc:chgData name="GOMEZ, Paula" userId="c93cf399-3ed7-4230-9282-8831e3fe5ae7" providerId="ADAL" clId="{92278B91-1C2B-4336-974D-F218AF95CDFF}" dt="2022-12-23T10:11:47.607" v="356" actId="20577"/>
          <pc:sldLayoutMkLst>
            <pc:docMk/>
            <pc:sldMasterMk cId="0" sldId="2147483829"/>
            <pc:sldLayoutMk cId="0" sldId="2147483869"/>
          </pc:sldLayoutMkLst>
          <pc:spChg chg="mod">
            <ac:chgData name="GOMEZ, Paula" userId="c93cf399-3ed7-4230-9282-8831e3fe5ae7" providerId="ADAL" clId="{92278B91-1C2B-4336-974D-F218AF95CDFF}" dt="2022-12-23T10:11:47.607" v="356"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92278B91-1C2B-4336-974D-F218AF95CDFF}" dt="2022-12-23T10:11:54.874" v="358" actId="20577"/>
          <pc:sldLayoutMkLst>
            <pc:docMk/>
            <pc:sldMasterMk cId="0" sldId="2147483829"/>
            <pc:sldLayoutMk cId="0" sldId="2147483870"/>
          </pc:sldLayoutMkLst>
          <pc:spChg chg="mod">
            <ac:chgData name="GOMEZ, Paula" userId="c93cf399-3ed7-4230-9282-8831e3fe5ae7" providerId="ADAL" clId="{92278B91-1C2B-4336-974D-F218AF95CDFF}" dt="2022-12-23T10:11:54.874" v="358"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92278B91-1C2B-4336-974D-F218AF95CDFF}" dt="2022-12-23T10:12:01.309" v="360" actId="20577"/>
          <pc:sldLayoutMkLst>
            <pc:docMk/>
            <pc:sldMasterMk cId="0" sldId="2147483829"/>
            <pc:sldLayoutMk cId="0" sldId="2147483871"/>
          </pc:sldLayoutMkLst>
          <pc:spChg chg="mod">
            <ac:chgData name="GOMEZ, Paula" userId="c93cf399-3ed7-4230-9282-8831e3fe5ae7" providerId="ADAL" clId="{92278B91-1C2B-4336-974D-F218AF95CDFF}" dt="2022-12-23T10:12:01.309" v="360"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92278B91-1C2B-4336-974D-F218AF95CDFF}" dt="2022-12-23T10:12:11.677" v="362" actId="20577"/>
          <pc:sldLayoutMkLst>
            <pc:docMk/>
            <pc:sldMasterMk cId="0" sldId="2147483829"/>
            <pc:sldLayoutMk cId="0" sldId="2147483872"/>
          </pc:sldLayoutMkLst>
          <pc:spChg chg="mod">
            <ac:chgData name="GOMEZ, Paula" userId="c93cf399-3ed7-4230-9282-8831e3fe5ae7" providerId="ADAL" clId="{92278B91-1C2B-4336-974D-F218AF95CDFF}" dt="2022-12-23T10:12:11.677" v="362"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92278B91-1C2B-4336-974D-F218AF95CDFF}" dt="2022-12-23T10:12:46.402" v="368" actId="20577"/>
          <pc:sldLayoutMkLst>
            <pc:docMk/>
            <pc:sldMasterMk cId="0" sldId="2147483829"/>
            <pc:sldLayoutMk cId="0" sldId="2147483875"/>
          </pc:sldLayoutMkLst>
          <pc:spChg chg="mod">
            <ac:chgData name="GOMEZ, Paula" userId="c93cf399-3ed7-4230-9282-8831e3fe5ae7" providerId="ADAL" clId="{92278B91-1C2B-4336-974D-F218AF95CDFF}" dt="2022-12-23T10:12:46.402" v="368" actId="20577"/>
            <ac:spMkLst>
              <pc:docMk/>
              <pc:sldMasterMk cId="0" sldId="2147483829"/>
              <pc:sldLayoutMk cId="0" sldId="2147483875"/>
              <ac:spMk id="12" creationId="{E626017B-5D24-48E1-BB4F-0087CF885B53}"/>
            </ac:spMkLst>
          </pc:spChg>
        </pc:sldLayoutChg>
        <pc:sldLayoutChg chg="modSp mod">
          <pc:chgData name="GOMEZ, Paula" userId="c93cf399-3ed7-4230-9282-8831e3fe5ae7" providerId="ADAL" clId="{92278B91-1C2B-4336-974D-F218AF95CDFF}" dt="2022-12-23T10:12:53.846" v="370" actId="20577"/>
          <pc:sldLayoutMkLst>
            <pc:docMk/>
            <pc:sldMasterMk cId="0" sldId="2147483829"/>
            <pc:sldLayoutMk cId="0" sldId="2147483876"/>
          </pc:sldLayoutMkLst>
          <pc:spChg chg="mod">
            <ac:chgData name="GOMEZ, Paula" userId="c93cf399-3ed7-4230-9282-8831e3fe5ae7" providerId="ADAL" clId="{92278B91-1C2B-4336-974D-F218AF95CDFF}" dt="2022-12-23T10:12:53.846" v="370" actId="20577"/>
            <ac:spMkLst>
              <pc:docMk/>
              <pc:sldMasterMk cId="0" sldId="2147483829"/>
              <pc:sldLayoutMk cId="0" sldId="2147483876"/>
              <ac:spMk id="13" creationId="{125D5255-C6E6-47A6-A6D0-E2A1F4A31D21}"/>
            </ac:spMkLst>
          </pc:spChg>
        </pc:sldLayoutChg>
        <pc:sldLayoutChg chg="modSp mod">
          <pc:chgData name="GOMEZ, Paula" userId="c93cf399-3ed7-4230-9282-8831e3fe5ae7" providerId="ADAL" clId="{92278B91-1C2B-4336-974D-F218AF95CDFF}" dt="2022-12-23T10:13:00.260" v="372" actId="20577"/>
          <pc:sldLayoutMkLst>
            <pc:docMk/>
            <pc:sldMasterMk cId="0" sldId="2147483829"/>
            <pc:sldLayoutMk cId="0" sldId="2147483877"/>
          </pc:sldLayoutMkLst>
          <pc:spChg chg="mod">
            <ac:chgData name="GOMEZ, Paula" userId="c93cf399-3ed7-4230-9282-8831e3fe5ae7" providerId="ADAL" clId="{92278B91-1C2B-4336-974D-F218AF95CDFF}" dt="2022-12-23T10:13:00.260" v="372" actId="20577"/>
            <ac:spMkLst>
              <pc:docMk/>
              <pc:sldMasterMk cId="0" sldId="2147483829"/>
              <pc:sldLayoutMk cId="0" sldId="2147483877"/>
              <ac:spMk id="13" creationId="{1D82FDFB-62E1-44B4-A20A-976843DD33E1}"/>
            </ac:spMkLst>
          </pc:spChg>
        </pc:sldLayoutChg>
        <pc:sldLayoutChg chg="modSp mod">
          <pc:chgData name="GOMEZ, Paula" userId="c93cf399-3ed7-4230-9282-8831e3fe5ae7" providerId="ADAL" clId="{92278B91-1C2B-4336-974D-F218AF95CDFF}" dt="2022-12-23T10:13:07.596" v="374" actId="20577"/>
          <pc:sldLayoutMkLst>
            <pc:docMk/>
            <pc:sldMasterMk cId="0" sldId="2147483829"/>
            <pc:sldLayoutMk cId="0" sldId="2147483878"/>
          </pc:sldLayoutMkLst>
          <pc:spChg chg="mod">
            <ac:chgData name="GOMEZ, Paula" userId="c93cf399-3ed7-4230-9282-8831e3fe5ae7" providerId="ADAL" clId="{92278B91-1C2B-4336-974D-F218AF95CDFF}" dt="2022-12-23T10:13:07.596" v="374" actId="20577"/>
            <ac:spMkLst>
              <pc:docMk/>
              <pc:sldMasterMk cId="0" sldId="2147483829"/>
              <pc:sldLayoutMk cId="0" sldId="2147483878"/>
              <ac:spMk id="13" creationId="{F4AD986A-76B2-465D-A889-73C16033B289}"/>
            </ac:spMkLst>
          </pc:spChg>
        </pc:sldLayoutChg>
      </pc:sldMasterChg>
    </pc:docChg>
  </pc:docChgLst>
  <pc:docChgLst>
    <pc:chgData name="EZZINE, Hind" userId="S::ezzineh@who.int::edcab00f-6318-46e5-a4a9-188b01ee222f" providerId="AD" clId="Web-{50B0331D-D1A2-475F-8D41-9C5C83B8CBC3}"/>
    <pc:docChg chg="modSld">
      <pc:chgData name="EZZINE, Hind" userId="S::ezzineh@who.int::edcab00f-6318-46e5-a4a9-188b01ee222f" providerId="AD" clId="Web-{50B0331D-D1A2-475F-8D41-9C5C83B8CBC3}" dt="2023-03-06T18:28:54.505" v="42"/>
      <pc:docMkLst>
        <pc:docMk/>
      </pc:docMkLst>
      <pc:sldChg chg="modSp">
        <pc:chgData name="EZZINE, Hind" userId="S::ezzineh@who.int::edcab00f-6318-46e5-a4a9-188b01ee222f" providerId="AD" clId="Web-{50B0331D-D1A2-475F-8D41-9C5C83B8CBC3}" dt="2023-03-06T15:16:08.965" v="39" actId="20577"/>
        <pc:sldMkLst>
          <pc:docMk/>
          <pc:sldMk cId="3107963694" sldId="641"/>
        </pc:sldMkLst>
        <pc:spChg chg="mod">
          <ac:chgData name="EZZINE, Hind" userId="S::ezzineh@who.int::edcab00f-6318-46e5-a4a9-188b01ee222f" providerId="AD" clId="Web-{50B0331D-D1A2-475F-8D41-9C5C83B8CBC3}" dt="2023-03-06T15:16:08.965" v="39" actId="20577"/>
          <ac:spMkLst>
            <pc:docMk/>
            <pc:sldMk cId="3107963694" sldId="641"/>
            <ac:spMk id="3" creationId="{F237F5AF-9847-49B1-AAC6-F7F46AC14034}"/>
          </ac:spMkLst>
        </pc:spChg>
      </pc:sldChg>
      <pc:sldChg chg="modSp mod modShow">
        <pc:chgData name="EZZINE, Hind" userId="S::ezzineh@who.int::edcab00f-6318-46e5-a4a9-188b01ee222f" providerId="AD" clId="Web-{50B0331D-D1A2-475F-8D41-9C5C83B8CBC3}" dt="2023-03-06T18:28:54.505" v="42"/>
        <pc:sldMkLst>
          <pc:docMk/>
          <pc:sldMk cId="996267464" sldId="692"/>
        </pc:sldMkLst>
        <pc:spChg chg="mod">
          <ac:chgData name="EZZINE, Hind" userId="S::ezzineh@who.int::edcab00f-6318-46e5-a4a9-188b01ee222f" providerId="AD" clId="Web-{50B0331D-D1A2-475F-8D41-9C5C83B8CBC3}" dt="2023-03-06T16:06:17.826" v="41" actId="20577"/>
          <ac:spMkLst>
            <pc:docMk/>
            <pc:sldMk cId="996267464" sldId="692"/>
            <ac:spMk id="8" creationId="{7C13662E-3F50-B53F-C20F-C8227240A017}"/>
          </ac:spMkLst>
        </pc:spChg>
      </pc:sldChg>
    </pc:docChg>
  </pc:docChgLst>
  <pc:docChgLst>
    <pc:chgData name="GOMEZ, Paula" userId="c93cf399-3ed7-4230-9282-8831e3fe5ae7" providerId="ADAL" clId="{3CC95692-23E5-4416-99B1-1CCF25452026}"/>
    <pc:docChg chg="undo custSel addSld delSld modSld sldOrd delMainMaster modMainMaster">
      <pc:chgData name="GOMEZ, Paula" userId="c93cf399-3ed7-4230-9282-8831e3fe5ae7" providerId="ADAL" clId="{3CC95692-23E5-4416-99B1-1CCF25452026}" dt="2023-03-07T16:56:55.184" v="798"/>
      <pc:docMkLst>
        <pc:docMk/>
      </pc:docMkLst>
      <pc:sldChg chg="addSp delSp modSp mod">
        <pc:chgData name="GOMEZ, Paula" userId="c93cf399-3ed7-4230-9282-8831e3fe5ae7" providerId="ADAL" clId="{3CC95692-23E5-4416-99B1-1CCF25452026}" dt="2023-03-07T16:56:39.354" v="793"/>
        <pc:sldMkLst>
          <pc:docMk/>
          <pc:sldMk cId="2796648425" sldId="355"/>
        </pc:sldMkLst>
        <pc:spChg chg="del">
          <ac:chgData name="GOMEZ, Paula" userId="c93cf399-3ed7-4230-9282-8831e3fe5ae7" providerId="ADAL" clId="{3CC95692-23E5-4416-99B1-1CCF25452026}" dt="2023-03-07T16:56:38.777" v="792" actId="478"/>
          <ac:spMkLst>
            <pc:docMk/>
            <pc:sldMk cId="2796648425" sldId="355"/>
            <ac:spMk id="2" creationId="{7655D153-34DC-4BF6-9A36-DE195E8EAD94}"/>
          </ac:spMkLst>
        </pc:spChg>
        <pc:spChg chg="add mod">
          <ac:chgData name="GOMEZ, Paula" userId="c93cf399-3ed7-4230-9282-8831e3fe5ae7" providerId="ADAL" clId="{3CC95692-23E5-4416-99B1-1CCF25452026}" dt="2023-03-07T16:56:39.354" v="793"/>
          <ac:spMkLst>
            <pc:docMk/>
            <pc:sldMk cId="2796648425" sldId="355"/>
            <ac:spMk id="4" creationId="{54A9484F-3AF8-4D06-9AA2-90DC879F5E1C}"/>
          </ac:spMkLst>
        </pc:spChg>
      </pc:sldChg>
      <pc:sldChg chg="addSp delSp modSp mod">
        <pc:chgData name="GOMEZ, Paula" userId="c93cf399-3ed7-4230-9282-8831e3fe5ae7" providerId="ADAL" clId="{3CC95692-23E5-4416-99B1-1CCF25452026}" dt="2023-03-07T16:56:33.121" v="791"/>
        <pc:sldMkLst>
          <pc:docMk/>
          <pc:sldMk cId="3029491523" sldId="356"/>
        </pc:sldMkLst>
        <pc:spChg chg="mod">
          <ac:chgData name="GOMEZ, Paula" userId="c93cf399-3ed7-4230-9282-8831e3fe5ae7" providerId="ADAL" clId="{3CC95692-23E5-4416-99B1-1CCF25452026}" dt="2023-03-07T16:46:10.701" v="500" actId="13926"/>
          <ac:spMkLst>
            <pc:docMk/>
            <pc:sldMk cId="3029491523" sldId="356"/>
            <ac:spMk id="3" creationId="{C008FED0-F84A-4217-BFD9-B68A791C301C}"/>
          </ac:spMkLst>
        </pc:spChg>
        <pc:spChg chg="del">
          <ac:chgData name="GOMEZ, Paula" userId="c93cf399-3ed7-4230-9282-8831e3fe5ae7" providerId="ADAL" clId="{3CC95692-23E5-4416-99B1-1CCF25452026}" dt="2023-03-07T16:56:31.835" v="790" actId="478"/>
          <ac:spMkLst>
            <pc:docMk/>
            <pc:sldMk cId="3029491523" sldId="356"/>
            <ac:spMk id="4" creationId="{406A5DA6-617D-4214-BA69-98914471EB1B}"/>
          </ac:spMkLst>
        </pc:spChg>
        <pc:spChg chg="add mod">
          <ac:chgData name="GOMEZ, Paula" userId="c93cf399-3ed7-4230-9282-8831e3fe5ae7" providerId="ADAL" clId="{3CC95692-23E5-4416-99B1-1CCF25452026}" dt="2023-03-07T16:56:33.121" v="791"/>
          <ac:spMkLst>
            <pc:docMk/>
            <pc:sldMk cId="3029491523" sldId="356"/>
            <ac:spMk id="5" creationId="{A6EC8CF5-1031-4DC1-9853-518F0DBFCF2B}"/>
          </ac:spMkLst>
        </pc:spChg>
      </pc:sldChg>
      <pc:sldChg chg="addSp modSp">
        <pc:chgData name="GOMEZ, Paula" userId="c93cf399-3ed7-4230-9282-8831e3fe5ae7" providerId="ADAL" clId="{3CC95692-23E5-4416-99B1-1CCF25452026}" dt="2023-03-07T16:56:43.480" v="794"/>
        <pc:sldMkLst>
          <pc:docMk/>
          <pc:sldMk cId="2210347919" sldId="368"/>
        </pc:sldMkLst>
        <pc:spChg chg="add mod">
          <ac:chgData name="GOMEZ, Paula" userId="c93cf399-3ed7-4230-9282-8831e3fe5ae7" providerId="ADAL" clId="{3CC95692-23E5-4416-99B1-1CCF25452026}" dt="2023-03-07T16:56:43.480" v="794"/>
          <ac:spMkLst>
            <pc:docMk/>
            <pc:sldMk cId="2210347919" sldId="368"/>
            <ac:spMk id="2" creationId="{227E9F9B-BAA7-4F3E-B70C-7F8901B51DCB}"/>
          </ac:spMkLst>
        </pc:spChg>
      </pc:sldChg>
      <pc:sldChg chg="modSp mod">
        <pc:chgData name="GOMEZ, Paula" userId="c93cf399-3ed7-4230-9282-8831e3fe5ae7" providerId="ADAL" clId="{3CC95692-23E5-4416-99B1-1CCF25452026}" dt="2023-03-07T15:52:15.602" v="127" actId="13926"/>
        <pc:sldMkLst>
          <pc:docMk/>
          <pc:sldMk cId="2033389759" sldId="542"/>
        </pc:sldMkLst>
        <pc:spChg chg="mod">
          <ac:chgData name="GOMEZ, Paula" userId="c93cf399-3ed7-4230-9282-8831e3fe5ae7" providerId="ADAL" clId="{3CC95692-23E5-4416-99B1-1CCF25452026}" dt="2023-03-07T15:52:15.602" v="127" actId="13926"/>
          <ac:spMkLst>
            <pc:docMk/>
            <pc:sldMk cId="2033389759" sldId="542"/>
            <ac:spMk id="6" creationId="{00000000-0000-0000-0000-000000000000}"/>
          </ac:spMkLst>
        </pc:spChg>
      </pc:sldChg>
      <pc:sldChg chg="addSp delSp modSp mod">
        <pc:chgData name="GOMEZ, Paula" userId="c93cf399-3ed7-4230-9282-8831e3fe5ae7" providerId="ADAL" clId="{3CC95692-23E5-4416-99B1-1CCF25452026}" dt="2023-03-07T16:56:55.184" v="798"/>
        <pc:sldMkLst>
          <pc:docMk/>
          <pc:sldMk cId="2741091063" sldId="565"/>
        </pc:sldMkLst>
        <pc:spChg chg="mod">
          <ac:chgData name="GOMEZ, Paula" userId="c93cf399-3ed7-4230-9282-8831e3fe5ae7" providerId="ADAL" clId="{3CC95692-23E5-4416-99B1-1CCF25452026}" dt="2023-03-07T15:50:24.946" v="28"/>
          <ac:spMkLst>
            <pc:docMk/>
            <pc:sldMk cId="2741091063" sldId="565"/>
            <ac:spMk id="2" creationId="{D146A8C7-CD42-3C35-7E5D-E7211479AE5A}"/>
          </ac:spMkLst>
        </pc:spChg>
        <pc:spChg chg="del">
          <ac:chgData name="GOMEZ, Paula" userId="c93cf399-3ed7-4230-9282-8831e3fe5ae7" providerId="ADAL" clId="{3CC95692-23E5-4416-99B1-1CCF25452026}" dt="2023-03-07T16:56:54.564" v="797" actId="478"/>
          <ac:spMkLst>
            <pc:docMk/>
            <pc:sldMk cId="2741091063" sldId="565"/>
            <ac:spMk id="3" creationId="{6F6A4D21-0E10-4F6F-8CEC-13C60C81497B}"/>
          </ac:spMkLst>
        </pc:spChg>
        <pc:spChg chg="add mod">
          <ac:chgData name="GOMEZ, Paula" userId="c93cf399-3ed7-4230-9282-8831e3fe5ae7" providerId="ADAL" clId="{3CC95692-23E5-4416-99B1-1CCF25452026}" dt="2023-03-07T16:56:55.184" v="798"/>
          <ac:spMkLst>
            <pc:docMk/>
            <pc:sldMk cId="2741091063" sldId="565"/>
            <ac:spMk id="4" creationId="{5B0BBE09-5C17-410C-A264-C7CF9865C5E0}"/>
          </ac:spMkLst>
        </pc:spChg>
      </pc:sldChg>
      <pc:sldChg chg="modSp mod delCm modCm">
        <pc:chgData name="GOMEZ, Paula" userId="c93cf399-3ed7-4230-9282-8831e3fe5ae7" providerId="ADAL" clId="{3CC95692-23E5-4416-99B1-1CCF25452026}" dt="2023-03-07T15:51:24.602" v="83" actId="20577"/>
        <pc:sldMkLst>
          <pc:docMk/>
          <pc:sldMk cId="1836358625" sldId="566"/>
        </pc:sldMkLst>
        <pc:spChg chg="mod">
          <ac:chgData name="GOMEZ, Paula" userId="c93cf399-3ed7-4230-9282-8831e3fe5ae7" providerId="ADAL" clId="{3CC95692-23E5-4416-99B1-1CCF25452026}" dt="2023-03-07T15:51:24.602" v="83" actId="20577"/>
          <ac:spMkLst>
            <pc:docMk/>
            <pc:sldMk cId="1836358625" sldId="566"/>
            <ac:spMk id="616" creationId="{00000000-0000-0000-0000-000000000000}"/>
          </ac:spMkLst>
        </pc:spChg>
      </pc:sldChg>
      <pc:sldChg chg="modSp mod">
        <pc:chgData name="GOMEZ, Paula" userId="c93cf399-3ed7-4230-9282-8831e3fe5ae7" providerId="ADAL" clId="{3CC95692-23E5-4416-99B1-1CCF25452026}" dt="2023-03-07T15:53:11.500" v="134" actId="20577"/>
        <pc:sldMkLst>
          <pc:docMk/>
          <pc:sldMk cId="4274346533" sldId="608"/>
        </pc:sldMkLst>
        <pc:spChg chg="mod">
          <ac:chgData name="GOMEZ, Paula" userId="c93cf399-3ed7-4230-9282-8831e3fe5ae7" providerId="ADAL" clId="{3CC95692-23E5-4416-99B1-1CCF25452026}" dt="2023-03-07T15:52:30.826" v="129" actId="20577"/>
          <ac:spMkLst>
            <pc:docMk/>
            <pc:sldMk cId="4274346533" sldId="608"/>
            <ac:spMk id="4" creationId="{98E8075F-5565-43E3-BDCF-0B6976F44FE4}"/>
          </ac:spMkLst>
        </pc:spChg>
        <pc:spChg chg="mod">
          <ac:chgData name="GOMEZ, Paula" userId="c93cf399-3ed7-4230-9282-8831e3fe5ae7" providerId="ADAL" clId="{3CC95692-23E5-4416-99B1-1CCF25452026}" dt="2023-03-07T15:53:11.500" v="134" actId="20577"/>
          <ac:spMkLst>
            <pc:docMk/>
            <pc:sldMk cId="4274346533" sldId="608"/>
            <ac:spMk id="6" creationId="{00000000-0000-0000-0000-000000000000}"/>
          </ac:spMkLst>
        </pc:spChg>
      </pc:sldChg>
      <pc:sldChg chg="modSp mod">
        <pc:chgData name="GOMEZ, Paula" userId="c93cf399-3ed7-4230-9282-8831e3fe5ae7" providerId="ADAL" clId="{3CC95692-23E5-4416-99B1-1CCF25452026}" dt="2023-03-07T15:53:18.633" v="137" actId="20577"/>
        <pc:sldMkLst>
          <pc:docMk/>
          <pc:sldMk cId="2698504604" sldId="612"/>
        </pc:sldMkLst>
        <pc:spChg chg="mod">
          <ac:chgData name="GOMEZ, Paula" userId="c93cf399-3ed7-4230-9282-8831e3fe5ae7" providerId="ADAL" clId="{3CC95692-23E5-4416-99B1-1CCF25452026}" dt="2023-03-07T15:53:18.633" v="137" actId="20577"/>
          <ac:spMkLst>
            <pc:docMk/>
            <pc:sldMk cId="2698504604" sldId="612"/>
            <ac:spMk id="4" creationId="{98E8075F-5565-43E3-BDCF-0B6976F44FE4}"/>
          </ac:spMkLst>
        </pc:spChg>
      </pc:sldChg>
      <pc:sldChg chg="delSp modSp mod">
        <pc:chgData name="GOMEZ, Paula" userId="c93cf399-3ed7-4230-9282-8831e3fe5ae7" providerId="ADAL" clId="{3CC95692-23E5-4416-99B1-1CCF25452026}" dt="2023-03-07T16:51:17.561" v="659" actId="478"/>
        <pc:sldMkLst>
          <pc:docMk/>
          <pc:sldMk cId="657549216" sldId="613"/>
        </pc:sldMkLst>
        <pc:spChg chg="del">
          <ac:chgData name="GOMEZ, Paula" userId="c93cf399-3ed7-4230-9282-8831e3fe5ae7" providerId="ADAL" clId="{3CC95692-23E5-4416-99B1-1CCF25452026}" dt="2023-03-07T16:51:17.561" v="659" actId="478"/>
          <ac:spMkLst>
            <pc:docMk/>
            <pc:sldMk cId="657549216" sldId="613"/>
            <ac:spMk id="2" creationId="{A25BE097-26E2-4319-B747-3158A5AD5356}"/>
          </ac:spMkLst>
        </pc:spChg>
        <pc:spChg chg="mod">
          <ac:chgData name="GOMEZ, Paula" userId="c93cf399-3ed7-4230-9282-8831e3fe5ae7" providerId="ADAL" clId="{3CC95692-23E5-4416-99B1-1CCF25452026}" dt="2023-03-07T16:40:00.459" v="377" actId="790"/>
          <ac:spMkLst>
            <pc:docMk/>
            <pc:sldMk cId="657549216" sldId="613"/>
            <ac:spMk id="623" creationId="{00000000-0000-0000-0000-000000000000}"/>
          </ac:spMkLst>
        </pc:spChg>
      </pc:sldChg>
      <pc:sldChg chg="modSp mod">
        <pc:chgData name="GOMEZ, Paula" userId="c93cf399-3ed7-4230-9282-8831e3fe5ae7" providerId="ADAL" clId="{3CC95692-23E5-4416-99B1-1CCF25452026}" dt="2023-03-07T15:53:23.373" v="140" actId="20577"/>
        <pc:sldMkLst>
          <pc:docMk/>
          <pc:sldMk cId="2975130949" sldId="614"/>
        </pc:sldMkLst>
        <pc:spChg chg="mod">
          <ac:chgData name="GOMEZ, Paula" userId="c93cf399-3ed7-4230-9282-8831e3fe5ae7" providerId="ADAL" clId="{3CC95692-23E5-4416-99B1-1CCF25452026}" dt="2023-03-07T15:53:23.373" v="140" actId="20577"/>
          <ac:spMkLst>
            <pc:docMk/>
            <pc:sldMk cId="2975130949" sldId="614"/>
            <ac:spMk id="4" creationId="{98E8075F-5565-43E3-BDCF-0B6976F44FE4}"/>
          </ac:spMkLst>
        </pc:spChg>
      </pc:sldChg>
      <pc:sldChg chg="modSp mod">
        <pc:chgData name="GOMEZ, Paula" userId="c93cf399-3ed7-4230-9282-8831e3fe5ae7" providerId="ADAL" clId="{3CC95692-23E5-4416-99B1-1CCF25452026}" dt="2023-03-07T16:41:10.563" v="379" actId="113"/>
        <pc:sldMkLst>
          <pc:docMk/>
          <pc:sldMk cId="2094026619" sldId="618"/>
        </pc:sldMkLst>
        <pc:spChg chg="mod">
          <ac:chgData name="GOMEZ, Paula" userId="c93cf399-3ed7-4230-9282-8831e3fe5ae7" providerId="ADAL" clId="{3CC95692-23E5-4416-99B1-1CCF25452026}" dt="2023-03-07T15:54:00.959" v="148" actId="20577"/>
          <ac:spMkLst>
            <pc:docMk/>
            <pc:sldMk cId="2094026619" sldId="618"/>
            <ac:spMk id="4" creationId="{1D3A5C31-B449-4777-8786-2620090801B8}"/>
          </ac:spMkLst>
        </pc:spChg>
        <pc:spChg chg="mod">
          <ac:chgData name="GOMEZ, Paula" userId="c93cf399-3ed7-4230-9282-8831e3fe5ae7" providerId="ADAL" clId="{3CC95692-23E5-4416-99B1-1CCF25452026}" dt="2023-03-07T16:41:10.563" v="379" actId="113"/>
          <ac:spMkLst>
            <pc:docMk/>
            <pc:sldMk cId="2094026619" sldId="618"/>
            <ac:spMk id="5" creationId="{00000000-0000-0000-0000-000000000000}"/>
          </ac:spMkLst>
        </pc:spChg>
      </pc:sldChg>
      <pc:sldChg chg="delSp modSp mod">
        <pc:chgData name="GOMEZ, Paula" userId="c93cf399-3ed7-4230-9282-8831e3fe5ae7" providerId="ADAL" clId="{3CC95692-23E5-4416-99B1-1CCF25452026}" dt="2023-03-07T16:51:24.666" v="660" actId="478"/>
        <pc:sldMkLst>
          <pc:docMk/>
          <pc:sldMk cId="19293597" sldId="619"/>
        </pc:sldMkLst>
        <pc:spChg chg="del">
          <ac:chgData name="GOMEZ, Paula" userId="c93cf399-3ed7-4230-9282-8831e3fe5ae7" providerId="ADAL" clId="{3CC95692-23E5-4416-99B1-1CCF25452026}" dt="2023-03-07T16:51:24.666" v="660" actId="478"/>
          <ac:spMkLst>
            <pc:docMk/>
            <pc:sldMk cId="19293597" sldId="619"/>
            <ac:spMk id="2" creationId="{B999D7FD-BE7C-4AA1-84A9-F456577FB29A}"/>
          </ac:spMkLst>
        </pc:spChg>
        <pc:spChg chg="mod">
          <ac:chgData name="GOMEZ, Paula" userId="c93cf399-3ed7-4230-9282-8831e3fe5ae7" providerId="ADAL" clId="{3CC95692-23E5-4416-99B1-1CCF25452026}" dt="2023-03-07T15:53:56.591" v="147" actId="20577"/>
          <ac:spMkLst>
            <pc:docMk/>
            <pc:sldMk cId="19293597" sldId="619"/>
            <ac:spMk id="623" creationId="{00000000-0000-0000-0000-000000000000}"/>
          </ac:spMkLst>
        </pc:spChg>
      </pc:sldChg>
      <pc:sldChg chg="modSp mod">
        <pc:chgData name="GOMEZ, Paula" userId="c93cf399-3ed7-4230-9282-8831e3fe5ae7" providerId="ADAL" clId="{3CC95692-23E5-4416-99B1-1CCF25452026}" dt="2023-03-07T15:53:50.430" v="146" actId="33524"/>
        <pc:sldMkLst>
          <pc:docMk/>
          <pc:sldMk cId="1954234956" sldId="620"/>
        </pc:sldMkLst>
        <pc:spChg chg="mod">
          <ac:chgData name="GOMEZ, Paula" userId="c93cf399-3ed7-4230-9282-8831e3fe5ae7" providerId="ADAL" clId="{3CC95692-23E5-4416-99B1-1CCF25452026}" dt="2023-03-07T15:53:28.502" v="141" actId="20577"/>
          <ac:spMkLst>
            <pc:docMk/>
            <pc:sldMk cId="1954234956" sldId="620"/>
            <ac:spMk id="4" creationId="{98E8075F-5565-43E3-BDCF-0B6976F44FE4}"/>
          </ac:spMkLst>
        </pc:spChg>
        <pc:spChg chg="mod">
          <ac:chgData name="GOMEZ, Paula" userId="c93cf399-3ed7-4230-9282-8831e3fe5ae7" providerId="ADAL" clId="{3CC95692-23E5-4416-99B1-1CCF25452026}" dt="2023-03-07T15:53:40.857" v="144" actId="33524"/>
          <ac:spMkLst>
            <pc:docMk/>
            <pc:sldMk cId="1954234956" sldId="620"/>
            <ac:spMk id="5" creationId="{00000000-0000-0000-0000-000000000000}"/>
          </ac:spMkLst>
        </pc:spChg>
        <pc:spChg chg="mod">
          <ac:chgData name="GOMEZ, Paula" userId="c93cf399-3ed7-4230-9282-8831e3fe5ae7" providerId="ADAL" clId="{3CC95692-23E5-4416-99B1-1CCF25452026}" dt="2023-03-07T15:53:50.430" v="146" actId="33524"/>
          <ac:spMkLst>
            <pc:docMk/>
            <pc:sldMk cId="1954234956" sldId="620"/>
            <ac:spMk id="7" creationId="{00000000-0000-0000-0000-000000000000}"/>
          </ac:spMkLst>
        </pc:spChg>
      </pc:sldChg>
      <pc:sldChg chg="addSp modSp mod">
        <pc:chgData name="GOMEZ, Paula" userId="c93cf399-3ed7-4230-9282-8831e3fe5ae7" providerId="ADAL" clId="{3CC95692-23E5-4416-99B1-1CCF25452026}" dt="2023-03-07T16:53:10.344" v="725"/>
        <pc:sldMkLst>
          <pc:docMk/>
          <pc:sldMk cId="1598634664" sldId="634"/>
        </pc:sldMkLst>
        <pc:spChg chg="mod">
          <ac:chgData name="GOMEZ, Paula" userId="c93cf399-3ed7-4230-9282-8831e3fe5ae7" providerId="ADAL" clId="{3CC95692-23E5-4416-99B1-1CCF25452026}" dt="2023-03-07T16:45:30.199" v="499" actId="20577"/>
          <ac:spMkLst>
            <pc:docMk/>
            <pc:sldMk cId="1598634664" sldId="634"/>
            <ac:spMk id="6" creationId="{00000000-0000-0000-0000-000000000000}"/>
          </ac:spMkLst>
        </pc:spChg>
        <pc:spChg chg="add mod">
          <ac:chgData name="GOMEZ, Paula" userId="c93cf399-3ed7-4230-9282-8831e3fe5ae7" providerId="ADAL" clId="{3CC95692-23E5-4416-99B1-1CCF25452026}" dt="2023-03-07T16:53:10.344" v="725"/>
          <ac:spMkLst>
            <pc:docMk/>
            <pc:sldMk cId="1598634664" sldId="634"/>
            <ac:spMk id="7" creationId="{2C4773F8-DC78-4441-856B-1A2281B50923}"/>
          </ac:spMkLst>
        </pc:spChg>
      </pc:sldChg>
      <pc:sldChg chg="del">
        <pc:chgData name="GOMEZ, Paula" userId="c93cf399-3ed7-4230-9282-8831e3fe5ae7" providerId="ADAL" clId="{3CC95692-23E5-4416-99B1-1CCF25452026}" dt="2023-03-07T15:54:29.928" v="154" actId="2696"/>
        <pc:sldMkLst>
          <pc:docMk/>
          <pc:sldMk cId="4187209054" sldId="636"/>
        </pc:sldMkLst>
      </pc:sldChg>
      <pc:sldChg chg="addSp delSp modSp mod addCm delCm modCm">
        <pc:chgData name="GOMEZ, Paula" userId="c93cf399-3ed7-4230-9282-8831e3fe5ae7" providerId="ADAL" clId="{3CC95692-23E5-4416-99B1-1CCF25452026}" dt="2023-03-07T16:52:29.604" v="715"/>
        <pc:sldMkLst>
          <pc:docMk/>
          <pc:sldMk cId="683942332" sldId="638"/>
        </pc:sldMkLst>
        <pc:spChg chg="mod">
          <ac:chgData name="GOMEZ, Paula" userId="c93cf399-3ed7-4230-9282-8831e3fe5ae7" providerId="ADAL" clId="{3CC95692-23E5-4416-99B1-1CCF25452026}" dt="2023-03-07T16:08:45.385" v="275" actId="20577"/>
          <ac:spMkLst>
            <pc:docMk/>
            <pc:sldMk cId="683942332" sldId="638"/>
            <ac:spMk id="3" creationId="{00000000-0000-0000-0000-000000000000}"/>
          </ac:spMkLst>
        </pc:spChg>
        <pc:spChg chg="mod">
          <ac:chgData name="GOMEZ, Paula" userId="c93cf399-3ed7-4230-9282-8831e3fe5ae7" providerId="ADAL" clId="{3CC95692-23E5-4416-99B1-1CCF25452026}" dt="2023-03-07T15:55:31.921" v="190" actId="20577"/>
          <ac:spMkLst>
            <pc:docMk/>
            <pc:sldMk cId="683942332" sldId="638"/>
            <ac:spMk id="4" creationId="{00000000-0000-0000-0000-000000000000}"/>
          </ac:spMkLst>
        </pc:spChg>
        <pc:spChg chg="mod">
          <ac:chgData name="GOMEZ, Paula" userId="c93cf399-3ed7-4230-9282-8831e3fe5ae7" providerId="ADAL" clId="{3CC95692-23E5-4416-99B1-1CCF25452026}" dt="2023-03-07T16:08:02.162" v="265" actId="20577"/>
          <ac:spMkLst>
            <pc:docMk/>
            <pc:sldMk cId="683942332" sldId="638"/>
            <ac:spMk id="7" creationId="{00000000-0000-0000-0000-000000000000}"/>
          </ac:spMkLst>
        </pc:spChg>
        <pc:spChg chg="add del mod">
          <ac:chgData name="GOMEZ, Paula" userId="c93cf399-3ed7-4230-9282-8831e3fe5ae7" providerId="ADAL" clId="{3CC95692-23E5-4416-99B1-1CCF25452026}" dt="2023-03-07T16:50:26.912" v="653" actId="478"/>
          <ac:spMkLst>
            <pc:docMk/>
            <pc:sldMk cId="683942332" sldId="638"/>
            <ac:spMk id="8" creationId="{327F1C15-75EE-4751-8FCA-2F042FA36A7D}"/>
          </ac:spMkLst>
        </pc:spChg>
        <pc:spChg chg="add mod">
          <ac:chgData name="GOMEZ, Paula" userId="c93cf399-3ed7-4230-9282-8831e3fe5ae7" providerId="ADAL" clId="{3CC95692-23E5-4416-99B1-1CCF25452026}" dt="2023-03-07T16:52:29.604" v="715"/>
          <ac:spMkLst>
            <pc:docMk/>
            <pc:sldMk cId="683942332" sldId="638"/>
            <ac:spMk id="9" creationId="{69AAF141-AE8D-4451-8C29-C48446923046}"/>
          </ac:spMkLst>
        </pc:spChg>
        <pc:spChg chg="mod">
          <ac:chgData name="GOMEZ, Paula" userId="c93cf399-3ed7-4230-9282-8831e3fe5ae7" providerId="ADAL" clId="{3CC95692-23E5-4416-99B1-1CCF25452026}" dt="2023-03-07T16:41:48.465" v="381" actId="20577"/>
          <ac:spMkLst>
            <pc:docMk/>
            <pc:sldMk cId="683942332" sldId="638"/>
            <ac:spMk id="10" creationId="{00000000-0000-0000-0000-000000000000}"/>
          </ac:spMkLst>
        </pc:spChg>
      </pc:sldChg>
      <pc:sldChg chg="addSp delSp modSp mod">
        <pc:chgData name="GOMEZ, Paula" userId="c93cf399-3ed7-4230-9282-8831e3fe5ae7" providerId="ADAL" clId="{3CC95692-23E5-4416-99B1-1CCF25452026}" dt="2023-03-07T16:52:34.087" v="716"/>
        <pc:sldMkLst>
          <pc:docMk/>
          <pc:sldMk cId="3300242157" sldId="639"/>
        </pc:sldMkLst>
        <pc:spChg chg="mod">
          <ac:chgData name="GOMEZ, Paula" userId="c93cf399-3ed7-4230-9282-8831e3fe5ae7" providerId="ADAL" clId="{3CC95692-23E5-4416-99B1-1CCF25452026}" dt="2023-03-07T16:06:13.422" v="264" actId="13926"/>
          <ac:spMkLst>
            <pc:docMk/>
            <pc:sldMk cId="3300242157" sldId="639"/>
            <ac:spMk id="3" creationId="{00000000-0000-0000-0000-000000000000}"/>
          </ac:spMkLst>
        </pc:spChg>
        <pc:spChg chg="mod">
          <ac:chgData name="GOMEZ, Paula" userId="c93cf399-3ed7-4230-9282-8831e3fe5ae7" providerId="ADAL" clId="{3CC95692-23E5-4416-99B1-1CCF25452026}" dt="2023-03-07T15:55:08.466" v="167" actId="20577"/>
          <ac:spMkLst>
            <pc:docMk/>
            <pc:sldMk cId="3300242157" sldId="639"/>
            <ac:spMk id="4" creationId="{00000000-0000-0000-0000-000000000000}"/>
          </ac:spMkLst>
        </pc:spChg>
        <pc:spChg chg="mod">
          <ac:chgData name="GOMEZ, Paula" userId="c93cf399-3ed7-4230-9282-8831e3fe5ae7" providerId="ADAL" clId="{3CC95692-23E5-4416-99B1-1CCF25452026}" dt="2023-03-07T16:49:26.922" v="646" actId="14100"/>
          <ac:spMkLst>
            <pc:docMk/>
            <pc:sldMk cId="3300242157" sldId="639"/>
            <ac:spMk id="5" creationId="{873A02FA-0EAD-D60E-906B-169DA8DE9739}"/>
          </ac:spMkLst>
        </pc:spChg>
        <pc:spChg chg="add del mod">
          <ac:chgData name="GOMEZ, Paula" userId="c93cf399-3ed7-4230-9282-8831e3fe5ae7" providerId="ADAL" clId="{3CC95692-23E5-4416-99B1-1CCF25452026}" dt="2023-03-07T16:50:30.515" v="654" actId="478"/>
          <ac:spMkLst>
            <pc:docMk/>
            <pc:sldMk cId="3300242157" sldId="639"/>
            <ac:spMk id="6" creationId="{9DF5B62B-4D30-4150-BC00-54E6D44E1A99}"/>
          </ac:spMkLst>
        </pc:spChg>
        <pc:spChg chg="add mod">
          <ac:chgData name="GOMEZ, Paula" userId="c93cf399-3ed7-4230-9282-8831e3fe5ae7" providerId="ADAL" clId="{3CC95692-23E5-4416-99B1-1CCF25452026}" dt="2023-03-07T16:52:34.087" v="716"/>
          <ac:spMkLst>
            <pc:docMk/>
            <pc:sldMk cId="3300242157" sldId="639"/>
            <ac:spMk id="7" creationId="{B55CDED2-7F1C-4DBF-A7BA-F101A7CDCBE6}"/>
          </ac:spMkLst>
        </pc:spChg>
      </pc:sldChg>
      <pc:sldChg chg="addSp delSp modSp mod">
        <pc:chgData name="GOMEZ, Paula" userId="c93cf399-3ed7-4230-9282-8831e3fe5ae7" providerId="ADAL" clId="{3CC95692-23E5-4416-99B1-1CCF25452026}" dt="2023-03-07T16:52:38.518" v="717"/>
        <pc:sldMkLst>
          <pc:docMk/>
          <pc:sldMk cId="2615832474" sldId="640"/>
        </pc:sldMkLst>
        <pc:spChg chg="mod">
          <ac:chgData name="GOMEZ, Paula" userId="c93cf399-3ed7-4230-9282-8831e3fe5ae7" providerId="ADAL" clId="{3CC95692-23E5-4416-99B1-1CCF25452026}" dt="2023-03-07T15:55:36.790" v="191" actId="20577"/>
          <ac:spMkLst>
            <pc:docMk/>
            <pc:sldMk cId="2615832474" sldId="640"/>
            <ac:spMk id="4" creationId="{00000000-0000-0000-0000-000000000000}"/>
          </ac:spMkLst>
        </pc:spChg>
        <pc:spChg chg="add del mod">
          <ac:chgData name="GOMEZ, Paula" userId="c93cf399-3ed7-4230-9282-8831e3fe5ae7" providerId="ADAL" clId="{3CC95692-23E5-4416-99B1-1CCF25452026}" dt="2023-03-07T16:50:35.850" v="655" actId="478"/>
          <ac:spMkLst>
            <pc:docMk/>
            <pc:sldMk cId="2615832474" sldId="640"/>
            <ac:spMk id="5" creationId="{68B7FEC5-C49A-4AED-BAFE-315E06E2A341}"/>
          </ac:spMkLst>
        </pc:spChg>
        <pc:spChg chg="add mod">
          <ac:chgData name="GOMEZ, Paula" userId="c93cf399-3ed7-4230-9282-8831e3fe5ae7" providerId="ADAL" clId="{3CC95692-23E5-4416-99B1-1CCF25452026}" dt="2023-03-07T16:52:38.518" v="717"/>
          <ac:spMkLst>
            <pc:docMk/>
            <pc:sldMk cId="2615832474" sldId="640"/>
            <ac:spMk id="6" creationId="{44546B23-D852-4E36-9039-19E4294E46E0}"/>
          </ac:spMkLst>
        </pc:spChg>
      </pc:sldChg>
      <pc:sldChg chg="addSp delSp modSp mod">
        <pc:chgData name="GOMEZ, Paula" userId="c93cf399-3ed7-4230-9282-8831e3fe5ae7" providerId="ADAL" clId="{3CC95692-23E5-4416-99B1-1CCF25452026}" dt="2023-03-07T16:52:41.965" v="718"/>
        <pc:sldMkLst>
          <pc:docMk/>
          <pc:sldMk cId="3107963694" sldId="641"/>
        </pc:sldMkLst>
        <pc:spChg chg="mod">
          <ac:chgData name="GOMEZ, Paula" userId="c93cf399-3ed7-4230-9282-8831e3fe5ae7" providerId="ADAL" clId="{3CC95692-23E5-4416-99B1-1CCF25452026}" dt="2023-03-07T15:46:32.486" v="0" actId="27636"/>
          <ac:spMkLst>
            <pc:docMk/>
            <pc:sldMk cId="3107963694" sldId="641"/>
            <ac:spMk id="3" creationId="{F237F5AF-9847-49B1-AAC6-F7F46AC14034}"/>
          </ac:spMkLst>
        </pc:spChg>
        <pc:spChg chg="mod">
          <ac:chgData name="GOMEZ, Paula" userId="c93cf399-3ed7-4230-9282-8831e3fe5ae7" providerId="ADAL" clId="{3CC95692-23E5-4416-99B1-1CCF25452026}" dt="2023-03-07T15:55:27.723" v="189" actId="20577"/>
          <ac:spMkLst>
            <pc:docMk/>
            <pc:sldMk cId="3107963694" sldId="641"/>
            <ac:spMk id="4" creationId="{00000000-0000-0000-0000-000000000000}"/>
          </ac:spMkLst>
        </pc:spChg>
        <pc:spChg chg="add del mod">
          <ac:chgData name="GOMEZ, Paula" userId="c93cf399-3ed7-4230-9282-8831e3fe5ae7" providerId="ADAL" clId="{3CC95692-23E5-4416-99B1-1CCF25452026}" dt="2023-03-07T16:50:40.066" v="656" actId="478"/>
          <ac:spMkLst>
            <pc:docMk/>
            <pc:sldMk cId="3107963694" sldId="641"/>
            <ac:spMk id="6" creationId="{752A5B8E-8F4F-43A8-95EB-04E12137E9C2}"/>
          </ac:spMkLst>
        </pc:spChg>
        <pc:spChg chg="add mod">
          <ac:chgData name="GOMEZ, Paula" userId="c93cf399-3ed7-4230-9282-8831e3fe5ae7" providerId="ADAL" clId="{3CC95692-23E5-4416-99B1-1CCF25452026}" dt="2023-03-07T16:52:41.965" v="718"/>
          <ac:spMkLst>
            <pc:docMk/>
            <pc:sldMk cId="3107963694" sldId="641"/>
            <ac:spMk id="8" creationId="{D2E89284-E8BD-4270-9C75-D6DEC66CC6C1}"/>
          </ac:spMkLst>
        </pc:spChg>
      </pc:sldChg>
      <pc:sldChg chg="addSp delSp modSp mod">
        <pc:chgData name="GOMEZ, Paula" userId="c93cf399-3ed7-4230-9282-8831e3fe5ae7" providerId="ADAL" clId="{3CC95692-23E5-4416-99B1-1CCF25452026}" dt="2023-03-07T16:52:52.519" v="720"/>
        <pc:sldMkLst>
          <pc:docMk/>
          <pc:sldMk cId="1426959242" sldId="642"/>
        </pc:sldMkLst>
        <pc:spChg chg="mod">
          <ac:chgData name="GOMEZ, Paula" userId="c93cf399-3ed7-4230-9282-8831e3fe5ae7" providerId="ADAL" clId="{3CC95692-23E5-4416-99B1-1CCF25452026}" dt="2023-03-07T15:55:58.020" v="207" actId="20577"/>
          <ac:spMkLst>
            <pc:docMk/>
            <pc:sldMk cId="1426959242" sldId="642"/>
            <ac:spMk id="5" creationId="{00000000-0000-0000-0000-000000000000}"/>
          </ac:spMkLst>
        </pc:spChg>
        <pc:spChg chg="add del mod">
          <ac:chgData name="GOMEZ, Paula" userId="c93cf399-3ed7-4230-9282-8831e3fe5ae7" providerId="ADAL" clId="{3CC95692-23E5-4416-99B1-1CCF25452026}" dt="2023-03-07T16:50:49.827" v="658" actId="478"/>
          <ac:spMkLst>
            <pc:docMk/>
            <pc:sldMk cId="1426959242" sldId="642"/>
            <ac:spMk id="8" creationId="{939B4E39-441D-4431-83DD-763FA9D2C758}"/>
          </ac:spMkLst>
        </pc:spChg>
        <pc:spChg chg="add mod">
          <ac:chgData name="GOMEZ, Paula" userId="c93cf399-3ed7-4230-9282-8831e3fe5ae7" providerId="ADAL" clId="{3CC95692-23E5-4416-99B1-1CCF25452026}" dt="2023-03-07T16:52:52.519" v="720"/>
          <ac:spMkLst>
            <pc:docMk/>
            <pc:sldMk cId="1426959242" sldId="642"/>
            <ac:spMk id="9" creationId="{CB8FA348-6485-4147-B4B8-1E928A3816AE}"/>
          </ac:spMkLst>
        </pc:spChg>
      </pc:sldChg>
      <pc:sldChg chg="delSp modSp mod">
        <pc:chgData name="GOMEZ, Paula" userId="c93cf399-3ed7-4230-9282-8831e3fe5ae7" providerId="ADAL" clId="{3CC95692-23E5-4416-99B1-1CCF25452026}" dt="2023-03-07T16:52:20.361" v="714" actId="255"/>
        <pc:sldMkLst>
          <pc:docMk/>
          <pc:sldMk cId="3872188794" sldId="643"/>
        </pc:sldMkLst>
        <pc:spChg chg="mod">
          <ac:chgData name="GOMEZ, Paula" userId="c93cf399-3ed7-4230-9282-8831e3fe5ae7" providerId="ADAL" clId="{3CC95692-23E5-4416-99B1-1CCF25452026}" dt="2023-03-07T16:52:20.361" v="714" actId="255"/>
          <ac:spMkLst>
            <pc:docMk/>
            <pc:sldMk cId="3872188794" sldId="643"/>
            <ac:spMk id="2" creationId="{71FBE660-525B-4719-AE69-50D26242C6C4}"/>
          </ac:spMkLst>
        </pc:spChg>
        <pc:spChg chg="del">
          <ac:chgData name="GOMEZ, Paula" userId="c93cf399-3ed7-4230-9282-8831e3fe5ae7" providerId="ADAL" clId="{3CC95692-23E5-4416-99B1-1CCF25452026}" dt="2023-03-07T16:50:22.594" v="652" actId="478"/>
          <ac:spMkLst>
            <pc:docMk/>
            <pc:sldMk cId="3872188794" sldId="643"/>
            <ac:spMk id="5" creationId="{00000000-0000-0000-0000-000000000000}"/>
          </ac:spMkLst>
        </pc:spChg>
        <pc:spChg chg="mod">
          <ac:chgData name="GOMEZ, Paula" userId="c93cf399-3ed7-4230-9282-8831e3fe5ae7" providerId="ADAL" clId="{3CC95692-23E5-4416-99B1-1CCF25452026}" dt="2023-03-07T15:54:47.467" v="159" actId="400"/>
          <ac:spMkLst>
            <pc:docMk/>
            <pc:sldMk cId="3872188794" sldId="643"/>
            <ac:spMk id="623" creationId="{00000000-0000-0000-0000-000000000000}"/>
          </ac:spMkLst>
        </pc:spChg>
      </pc:sldChg>
      <pc:sldChg chg="addSp modSp mod">
        <pc:chgData name="GOMEZ, Paula" userId="c93cf399-3ed7-4230-9282-8831e3fe5ae7" providerId="ADAL" clId="{3CC95692-23E5-4416-99B1-1CCF25452026}" dt="2023-03-07T16:53:03.671" v="723"/>
        <pc:sldMkLst>
          <pc:docMk/>
          <pc:sldMk cId="899121726" sldId="646"/>
        </pc:sldMkLst>
        <pc:spChg chg="mod">
          <ac:chgData name="GOMEZ, Paula" userId="c93cf399-3ed7-4230-9282-8831e3fe5ae7" providerId="ADAL" clId="{3CC95692-23E5-4416-99B1-1CCF25452026}" dt="2023-03-07T15:56:17.186" v="208" actId="255"/>
          <ac:spMkLst>
            <pc:docMk/>
            <pc:sldMk cId="899121726" sldId="646"/>
            <ac:spMk id="3" creationId="{00000000-0000-0000-0000-000000000000}"/>
          </ac:spMkLst>
        </pc:spChg>
        <pc:spChg chg="add mod">
          <ac:chgData name="GOMEZ, Paula" userId="c93cf399-3ed7-4230-9282-8831e3fe5ae7" providerId="ADAL" clId="{3CC95692-23E5-4416-99B1-1CCF25452026}" dt="2023-03-07T16:53:03.671" v="723"/>
          <ac:spMkLst>
            <pc:docMk/>
            <pc:sldMk cId="899121726" sldId="646"/>
            <ac:spMk id="7" creationId="{D52F6B45-9E96-4471-9E35-04F3803DF6E0}"/>
          </ac:spMkLst>
        </pc:spChg>
      </pc:sldChg>
      <pc:sldChg chg="addSp delSp modSp mod">
        <pc:chgData name="GOMEZ, Paula" userId="c93cf399-3ed7-4230-9282-8831e3fe5ae7" providerId="ADAL" clId="{3CC95692-23E5-4416-99B1-1CCF25452026}" dt="2023-03-07T16:52:59.698" v="722"/>
        <pc:sldMkLst>
          <pc:docMk/>
          <pc:sldMk cId="1647851540" sldId="647"/>
        </pc:sldMkLst>
        <pc:spChg chg="del">
          <ac:chgData name="GOMEZ, Paula" userId="c93cf399-3ed7-4230-9282-8831e3fe5ae7" providerId="ADAL" clId="{3CC95692-23E5-4416-99B1-1CCF25452026}" dt="2023-03-07T16:52:59.073" v="721" actId="478"/>
          <ac:spMkLst>
            <pc:docMk/>
            <pc:sldMk cId="1647851540" sldId="647"/>
            <ac:spMk id="2" creationId="{DF274988-1A04-40E9-8617-694DD034DC04}"/>
          </ac:spMkLst>
        </pc:spChg>
        <pc:spChg chg="add mod">
          <ac:chgData name="GOMEZ, Paula" userId="c93cf399-3ed7-4230-9282-8831e3fe5ae7" providerId="ADAL" clId="{3CC95692-23E5-4416-99B1-1CCF25452026}" dt="2023-03-07T16:52:59.698" v="722"/>
          <ac:spMkLst>
            <pc:docMk/>
            <pc:sldMk cId="1647851540" sldId="647"/>
            <ac:spMk id="5" creationId="{AE3D7905-9F6A-469F-9340-91E9F4EEB398}"/>
          </ac:spMkLst>
        </pc:spChg>
      </pc:sldChg>
      <pc:sldChg chg="addSp modSp">
        <pc:chgData name="GOMEZ, Paula" userId="c93cf399-3ed7-4230-9282-8831e3fe5ae7" providerId="ADAL" clId="{3CC95692-23E5-4416-99B1-1CCF25452026}" dt="2023-03-07T16:53:18.706" v="727"/>
        <pc:sldMkLst>
          <pc:docMk/>
          <pc:sldMk cId="4157882530" sldId="651"/>
        </pc:sldMkLst>
        <pc:spChg chg="add mod">
          <ac:chgData name="GOMEZ, Paula" userId="c93cf399-3ed7-4230-9282-8831e3fe5ae7" providerId="ADAL" clId="{3CC95692-23E5-4416-99B1-1CCF25452026}" dt="2023-03-07T16:53:18.706" v="727"/>
          <ac:spMkLst>
            <pc:docMk/>
            <pc:sldMk cId="4157882530" sldId="651"/>
            <ac:spMk id="5" creationId="{FCE3522E-19E3-490D-83B3-D67344D748F9}"/>
          </ac:spMkLst>
        </pc:spChg>
      </pc:sldChg>
      <pc:sldChg chg="addSp delSp modSp mod modClrScheme chgLayout">
        <pc:chgData name="GOMEZ, Paula" userId="c93cf399-3ed7-4230-9282-8831e3fe5ae7" providerId="ADAL" clId="{3CC95692-23E5-4416-99B1-1CCF25452026}" dt="2023-03-07T16:54:18.468" v="740"/>
        <pc:sldMkLst>
          <pc:docMk/>
          <pc:sldMk cId="825514520" sldId="655"/>
        </pc:sldMkLst>
        <pc:spChg chg="add mod">
          <ac:chgData name="GOMEZ, Paula" userId="c93cf399-3ed7-4230-9282-8831e3fe5ae7" providerId="ADAL" clId="{3CC95692-23E5-4416-99B1-1CCF25452026}" dt="2023-03-07T16:03:30.807" v="248" actId="1076"/>
          <ac:spMkLst>
            <pc:docMk/>
            <pc:sldMk cId="825514520" sldId="655"/>
            <ac:spMk id="2" creationId="{D77CE63C-2AF5-428F-84F3-686146D62471}"/>
          </ac:spMkLst>
        </pc:spChg>
        <pc:spChg chg="mod ord">
          <ac:chgData name="GOMEZ, Paula" userId="c93cf399-3ed7-4230-9282-8831e3fe5ae7" providerId="ADAL" clId="{3CC95692-23E5-4416-99B1-1CCF25452026}" dt="2023-03-07T16:03:22.254" v="246" actId="1076"/>
          <ac:spMkLst>
            <pc:docMk/>
            <pc:sldMk cId="825514520" sldId="655"/>
            <ac:spMk id="3" creationId="{00000000-0000-0000-0000-000000000000}"/>
          </ac:spMkLst>
        </pc:spChg>
        <pc:spChg chg="del mod ord">
          <ac:chgData name="GOMEZ, Paula" userId="c93cf399-3ed7-4230-9282-8831e3fe5ae7" providerId="ADAL" clId="{3CC95692-23E5-4416-99B1-1CCF25452026}" dt="2023-03-07T16:03:12.967" v="244" actId="478"/>
          <ac:spMkLst>
            <pc:docMk/>
            <pc:sldMk cId="825514520" sldId="655"/>
            <ac:spMk id="7" creationId="{8EB86AF0-D179-4201-A9CF-459956C5C238}"/>
          </ac:spMkLst>
        </pc:spChg>
        <pc:spChg chg="mod">
          <ac:chgData name="GOMEZ, Paula" userId="c93cf399-3ed7-4230-9282-8831e3fe5ae7" providerId="ADAL" clId="{3CC95692-23E5-4416-99B1-1CCF25452026}" dt="2023-03-07T16:02:53.643" v="240" actId="14100"/>
          <ac:spMkLst>
            <pc:docMk/>
            <pc:sldMk cId="825514520" sldId="655"/>
            <ac:spMk id="8" creationId="{1D3A5C31-B449-4777-8786-2620090801B8}"/>
          </ac:spMkLst>
        </pc:spChg>
        <pc:spChg chg="add mod">
          <ac:chgData name="GOMEZ, Paula" userId="c93cf399-3ed7-4230-9282-8831e3fe5ae7" providerId="ADAL" clId="{3CC95692-23E5-4416-99B1-1CCF25452026}" dt="2023-03-07T16:54:18.468" v="740"/>
          <ac:spMkLst>
            <pc:docMk/>
            <pc:sldMk cId="825514520" sldId="655"/>
            <ac:spMk id="9" creationId="{F10EE599-9908-43A1-B337-0CE6B8B1BC0B}"/>
          </ac:spMkLst>
        </pc:spChg>
      </pc:sldChg>
      <pc:sldChg chg="addSp modSp mod modClrScheme chgLayout">
        <pc:chgData name="GOMEZ, Paula" userId="c93cf399-3ed7-4230-9282-8831e3fe5ae7" providerId="ADAL" clId="{3CC95692-23E5-4416-99B1-1CCF25452026}" dt="2023-03-07T16:54:22.540" v="741"/>
        <pc:sldMkLst>
          <pc:docMk/>
          <pc:sldMk cId="3888999264" sldId="656"/>
        </pc:sldMkLst>
        <pc:spChg chg="mod ord">
          <ac:chgData name="GOMEZ, Paula" userId="c93cf399-3ed7-4230-9282-8831e3fe5ae7" providerId="ADAL" clId="{3CC95692-23E5-4416-99B1-1CCF25452026}" dt="2023-03-07T16:04:22.779" v="257" actId="1076"/>
          <ac:spMkLst>
            <pc:docMk/>
            <pc:sldMk cId="3888999264" sldId="656"/>
            <ac:spMk id="5" creationId="{8EB86AF0-D179-4201-A9CF-459956C5C238}"/>
          </ac:spMkLst>
        </pc:spChg>
        <pc:spChg chg="add mod">
          <ac:chgData name="GOMEZ, Paula" userId="c93cf399-3ed7-4230-9282-8831e3fe5ae7" providerId="ADAL" clId="{3CC95692-23E5-4416-99B1-1CCF25452026}" dt="2023-03-07T16:54:22.540" v="741"/>
          <ac:spMkLst>
            <pc:docMk/>
            <pc:sldMk cId="3888999264" sldId="656"/>
            <ac:spMk id="6" creationId="{2DC901F8-8863-4D6E-9141-7B27BACBEE4F}"/>
          </ac:spMkLst>
        </pc:spChg>
        <pc:spChg chg="mod ord">
          <ac:chgData name="GOMEZ, Paula" userId="c93cf399-3ed7-4230-9282-8831e3fe5ae7" providerId="ADAL" clId="{3CC95692-23E5-4416-99B1-1CCF25452026}" dt="2023-03-07T16:04:15.774" v="256" actId="14100"/>
          <ac:spMkLst>
            <pc:docMk/>
            <pc:sldMk cId="3888999264" sldId="656"/>
            <ac:spMk id="7" creationId="{00000000-0000-0000-0000-000000000000}"/>
          </ac:spMkLst>
        </pc:spChg>
      </pc:sldChg>
      <pc:sldChg chg="addSp modSp mod ord">
        <pc:chgData name="GOMEZ, Paula" userId="c93cf399-3ed7-4230-9282-8831e3fe5ae7" providerId="ADAL" clId="{3CC95692-23E5-4416-99B1-1CCF25452026}" dt="2023-03-07T16:56:26.568" v="789"/>
        <pc:sldMkLst>
          <pc:docMk/>
          <pc:sldMk cId="601694295" sldId="657"/>
        </pc:sldMkLst>
        <pc:spChg chg="mod">
          <ac:chgData name="GOMEZ, Paula" userId="c93cf399-3ed7-4230-9282-8831e3fe5ae7" providerId="ADAL" clId="{3CC95692-23E5-4416-99B1-1CCF25452026}" dt="2023-03-07T16:47:58.056" v="643" actId="1076"/>
          <ac:spMkLst>
            <pc:docMk/>
            <pc:sldMk cId="601694295" sldId="657"/>
            <ac:spMk id="2" creationId="{00000000-0000-0000-0000-000000000000}"/>
          </ac:spMkLst>
        </pc:spChg>
        <pc:spChg chg="mod">
          <ac:chgData name="GOMEZ, Paula" userId="c93cf399-3ed7-4230-9282-8831e3fe5ae7" providerId="ADAL" clId="{3CC95692-23E5-4416-99B1-1CCF25452026}" dt="2023-03-07T16:04:58.643" v="259" actId="113"/>
          <ac:spMkLst>
            <pc:docMk/>
            <pc:sldMk cId="601694295" sldId="657"/>
            <ac:spMk id="3" creationId="{00000000-0000-0000-0000-000000000000}"/>
          </ac:spMkLst>
        </pc:spChg>
        <pc:spChg chg="add mod">
          <ac:chgData name="GOMEZ, Paula" userId="c93cf399-3ed7-4230-9282-8831e3fe5ae7" providerId="ADAL" clId="{3CC95692-23E5-4416-99B1-1CCF25452026}" dt="2023-03-07T16:56:26.568" v="789"/>
          <ac:spMkLst>
            <pc:docMk/>
            <pc:sldMk cId="601694295" sldId="657"/>
            <ac:spMk id="4" creationId="{FF8C644E-F126-4B86-B78F-79BE20C53E8B}"/>
          </ac:spMkLst>
        </pc:spChg>
      </pc:sldChg>
      <pc:sldChg chg="addSp modSp mod">
        <pc:chgData name="GOMEZ, Paula" userId="c93cf399-3ed7-4230-9282-8831e3fe5ae7" providerId="ADAL" clId="{3CC95692-23E5-4416-99B1-1CCF25452026}" dt="2023-03-07T16:53:06.898" v="724"/>
        <pc:sldMkLst>
          <pc:docMk/>
          <pc:sldMk cId="3563047116" sldId="658"/>
        </pc:sldMkLst>
        <pc:spChg chg="mod">
          <ac:chgData name="GOMEZ, Paula" userId="c93cf399-3ed7-4230-9282-8831e3fe5ae7" providerId="ADAL" clId="{3CC95692-23E5-4416-99B1-1CCF25452026}" dt="2023-03-07T15:56:50.889" v="211" actId="1076"/>
          <ac:spMkLst>
            <pc:docMk/>
            <pc:sldMk cId="3563047116" sldId="658"/>
            <ac:spMk id="2" creationId="{00000000-0000-0000-0000-000000000000}"/>
          </ac:spMkLst>
        </pc:spChg>
        <pc:spChg chg="add mod">
          <ac:chgData name="GOMEZ, Paula" userId="c93cf399-3ed7-4230-9282-8831e3fe5ae7" providerId="ADAL" clId="{3CC95692-23E5-4416-99B1-1CCF25452026}" dt="2023-03-07T16:53:06.898" v="724"/>
          <ac:spMkLst>
            <pc:docMk/>
            <pc:sldMk cId="3563047116" sldId="658"/>
            <ac:spMk id="3" creationId="{42DE7C26-F7AC-4ADE-962C-3A9CD0049285}"/>
          </ac:spMkLst>
        </pc:spChg>
      </pc:sldChg>
      <pc:sldChg chg="del">
        <pc:chgData name="GOMEZ, Paula" userId="c93cf399-3ed7-4230-9282-8831e3fe5ae7" providerId="ADAL" clId="{3CC95692-23E5-4416-99B1-1CCF25452026}" dt="2023-03-07T15:54:30.719" v="155" actId="2696"/>
        <pc:sldMkLst>
          <pc:docMk/>
          <pc:sldMk cId="2164789767" sldId="659"/>
        </pc:sldMkLst>
      </pc:sldChg>
      <pc:sldChg chg="addSp delSp modSp mod">
        <pc:chgData name="GOMEZ, Paula" userId="c93cf399-3ed7-4230-9282-8831e3fe5ae7" providerId="ADAL" clId="{3CC95692-23E5-4416-99B1-1CCF25452026}" dt="2023-03-07T16:52:45.742" v="719"/>
        <pc:sldMkLst>
          <pc:docMk/>
          <pc:sldMk cId="784166473" sldId="662"/>
        </pc:sldMkLst>
        <pc:spChg chg="mod">
          <ac:chgData name="GOMEZ, Paula" userId="c93cf399-3ed7-4230-9282-8831e3fe5ae7" providerId="ADAL" clId="{3CC95692-23E5-4416-99B1-1CCF25452026}" dt="2023-03-07T16:11:04.228" v="276" actId="33524"/>
          <ac:spMkLst>
            <pc:docMk/>
            <pc:sldMk cId="784166473" sldId="662"/>
            <ac:spMk id="3" creationId="{00000000-0000-0000-0000-000000000000}"/>
          </ac:spMkLst>
        </pc:spChg>
        <pc:spChg chg="mod">
          <ac:chgData name="GOMEZ, Paula" userId="c93cf399-3ed7-4230-9282-8831e3fe5ae7" providerId="ADAL" clId="{3CC95692-23E5-4416-99B1-1CCF25452026}" dt="2023-03-07T15:55:48.013" v="199" actId="20577"/>
          <ac:spMkLst>
            <pc:docMk/>
            <pc:sldMk cId="784166473" sldId="662"/>
            <ac:spMk id="5" creationId="{00000000-0000-0000-0000-000000000000}"/>
          </ac:spMkLst>
        </pc:spChg>
        <pc:spChg chg="add del mod">
          <ac:chgData name="GOMEZ, Paula" userId="c93cf399-3ed7-4230-9282-8831e3fe5ae7" providerId="ADAL" clId="{3CC95692-23E5-4416-99B1-1CCF25452026}" dt="2023-03-07T16:50:44.131" v="657" actId="478"/>
          <ac:spMkLst>
            <pc:docMk/>
            <pc:sldMk cId="784166473" sldId="662"/>
            <ac:spMk id="6" creationId="{83BCE313-B841-45FC-ABF1-FA3EE126313B}"/>
          </ac:spMkLst>
        </pc:spChg>
        <pc:spChg chg="add mod">
          <ac:chgData name="GOMEZ, Paula" userId="c93cf399-3ed7-4230-9282-8831e3fe5ae7" providerId="ADAL" clId="{3CC95692-23E5-4416-99B1-1CCF25452026}" dt="2023-03-07T16:52:45.742" v="719"/>
          <ac:spMkLst>
            <pc:docMk/>
            <pc:sldMk cId="784166473" sldId="662"/>
            <ac:spMk id="8" creationId="{CD7AF48D-1475-4084-BA76-6A850D291634}"/>
          </ac:spMkLst>
        </pc:spChg>
      </pc:sldChg>
      <pc:sldChg chg="addSp modSp mod">
        <pc:chgData name="GOMEZ, Paula" userId="c93cf399-3ed7-4230-9282-8831e3fe5ae7" providerId="ADAL" clId="{3CC95692-23E5-4416-99B1-1CCF25452026}" dt="2023-03-07T16:53:14.944" v="726"/>
        <pc:sldMkLst>
          <pc:docMk/>
          <pc:sldMk cId="2488287096" sldId="670"/>
        </pc:sldMkLst>
        <pc:spChg chg="mod">
          <ac:chgData name="GOMEZ, Paula" userId="c93cf399-3ed7-4230-9282-8831e3fe5ae7" providerId="ADAL" clId="{3CC95692-23E5-4416-99B1-1CCF25452026}" dt="2023-03-07T15:57:04.864" v="213" actId="1076"/>
          <ac:spMkLst>
            <pc:docMk/>
            <pc:sldMk cId="2488287096" sldId="670"/>
            <ac:spMk id="2" creationId="{00000000-0000-0000-0000-000000000000}"/>
          </ac:spMkLst>
        </pc:spChg>
        <pc:spChg chg="add mod">
          <ac:chgData name="GOMEZ, Paula" userId="c93cf399-3ed7-4230-9282-8831e3fe5ae7" providerId="ADAL" clId="{3CC95692-23E5-4416-99B1-1CCF25452026}" dt="2023-03-07T16:53:14.944" v="726"/>
          <ac:spMkLst>
            <pc:docMk/>
            <pc:sldMk cId="2488287096" sldId="670"/>
            <ac:spMk id="3" creationId="{11C54DBF-E141-44CE-89C8-1A89B2D6D9F3}"/>
          </ac:spMkLst>
        </pc:spChg>
      </pc:sldChg>
      <pc:sldChg chg="addSp delSp modSp mod">
        <pc:chgData name="GOMEZ, Paula" userId="c93cf399-3ed7-4230-9282-8831e3fe5ae7" providerId="ADAL" clId="{3CC95692-23E5-4416-99B1-1CCF25452026}" dt="2023-03-07T16:56:13.200" v="786"/>
        <pc:sldMkLst>
          <pc:docMk/>
          <pc:sldMk cId="3273506029" sldId="671"/>
        </pc:sldMkLst>
        <pc:spChg chg="mod">
          <ac:chgData name="GOMEZ, Paula" userId="c93cf399-3ed7-4230-9282-8831e3fe5ae7" providerId="ADAL" clId="{3CC95692-23E5-4416-99B1-1CCF25452026}" dt="2023-03-07T16:05:23.011" v="261" actId="255"/>
          <ac:spMkLst>
            <pc:docMk/>
            <pc:sldMk cId="3273506029" sldId="671"/>
            <ac:spMk id="2" creationId="{00000000-0000-0000-0000-000000000000}"/>
          </ac:spMkLst>
        </pc:spChg>
        <pc:spChg chg="del">
          <ac:chgData name="GOMEZ, Paula" userId="c93cf399-3ed7-4230-9282-8831e3fe5ae7" providerId="ADAL" clId="{3CC95692-23E5-4416-99B1-1CCF25452026}" dt="2023-03-07T16:56:12.420" v="785" actId="478"/>
          <ac:spMkLst>
            <pc:docMk/>
            <pc:sldMk cId="3273506029" sldId="671"/>
            <ac:spMk id="3" creationId="{44D94780-CCAE-46DC-B21A-B8550A61D29F}"/>
          </ac:spMkLst>
        </pc:spChg>
        <pc:spChg chg="add mod">
          <ac:chgData name="GOMEZ, Paula" userId="c93cf399-3ed7-4230-9282-8831e3fe5ae7" providerId="ADAL" clId="{3CC95692-23E5-4416-99B1-1CCF25452026}" dt="2023-03-07T16:56:13.200" v="786"/>
          <ac:spMkLst>
            <pc:docMk/>
            <pc:sldMk cId="3273506029" sldId="671"/>
            <ac:spMk id="4" creationId="{98986FDA-1AD0-4CC8-96A3-1A8E7DC892DC}"/>
          </ac:spMkLst>
        </pc:spChg>
      </pc:sldChg>
      <pc:sldChg chg="addSp modSp mod">
        <pc:chgData name="GOMEZ, Paula" userId="c93cf399-3ed7-4230-9282-8831e3fe5ae7" providerId="ADAL" clId="{3CC95692-23E5-4416-99B1-1CCF25452026}" dt="2023-03-07T16:53:43.059" v="733"/>
        <pc:sldMkLst>
          <pc:docMk/>
          <pc:sldMk cId="130628416" sldId="672"/>
        </pc:sldMkLst>
        <pc:spChg chg="mod">
          <ac:chgData name="GOMEZ, Paula" userId="c93cf399-3ed7-4230-9282-8831e3fe5ae7" providerId="ADAL" clId="{3CC95692-23E5-4416-99B1-1CCF25452026}" dt="2023-03-07T16:25:57.317" v="334" actId="1076"/>
          <ac:spMkLst>
            <pc:docMk/>
            <pc:sldMk cId="130628416" sldId="672"/>
            <ac:spMk id="2" creationId="{00000000-0000-0000-0000-000000000000}"/>
          </ac:spMkLst>
        </pc:spChg>
        <pc:spChg chg="mod">
          <ac:chgData name="GOMEZ, Paula" userId="c93cf399-3ed7-4230-9282-8831e3fe5ae7" providerId="ADAL" clId="{3CC95692-23E5-4416-99B1-1CCF25452026}" dt="2023-03-07T16:44:42.792" v="443" actId="13926"/>
          <ac:spMkLst>
            <pc:docMk/>
            <pc:sldMk cId="130628416" sldId="672"/>
            <ac:spMk id="3" creationId="{00000000-0000-0000-0000-000000000000}"/>
          </ac:spMkLst>
        </pc:spChg>
        <pc:spChg chg="add mod">
          <ac:chgData name="GOMEZ, Paula" userId="c93cf399-3ed7-4230-9282-8831e3fe5ae7" providerId="ADAL" clId="{3CC95692-23E5-4416-99B1-1CCF25452026}" dt="2023-03-07T16:53:43.059" v="733"/>
          <ac:spMkLst>
            <pc:docMk/>
            <pc:sldMk cId="130628416" sldId="672"/>
            <ac:spMk id="5" creationId="{0C8059E8-6B4D-4DE3-AEF7-078C902CFAFF}"/>
          </ac:spMkLst>
        </pc:spChg>
      </pc:sldChg>
      <pc:sldChg chg="addSp modSp">
        <pc:chgData name="GOMEZ, Paula" userId="c93cf399-3ed7-4230-9282-8831e3fe5ae7" providerId="ADAL" clId="{3CC95692-23E5-4416-99B1-1CCF25452026}" dt="2023-03-07T16:54:09.017" v="738"/>
        <pc:sldMkLst>
          <pc:docMk/>
          <pc:sldMk cId="405704295" sldId="673"/>
        </pc:sldMkLst>
        <pc:spChg chg="add mod">
          <ac:chgData name="GOMEZ, Paula" userId="c93cf399-3ed7-4230-9282-8831e3fe5ae7" providerId="ADAL" clId="{3CC95692-23E5-4416-99B1-1CCF25452026}" dt="2023-03-07T16:54:09.017" v="738"/>
          <ac:spMkLst>
            <pc:docMk/>
            <pc:sldMk cId="405704295" sldId="673"/>
            <ac:spMk id="3" creationId="{A46A488B-9569-40D3-903A-4B452C584C19}"/>
          </ac:spMkLst>
        </pc:spChg>
      </pc:sldChg>
      <pc:sldChg chg="addSp delSp modSp mod modClrScheme chgLayout">
        <pc:chgData name="GOMEZ, Paula" userId="c93cf399-3ed7-4230-9282-8831e3fe5ae7" providerId="ADAL" clId="{3CC95692-23E5-4416-99B1-1CCF25452026}" dt="2023-03-07T16:54:12.434" v="739"/>
        <pc:sldMkLst>
          <pc:docMk/>
          <pc:sldMk cId="1353767814" sldId="674"/>
        </pc:sldMkLst>
        <pc:spChg chg="add del mod ord">
          <ac:chgData name="GOMEZ, Paula" userId="c93cf399-3ed7-4230-9282-8831e3fe5ae7" providerId="ADAL" clId="{3CC95692-23E5-4416-99B1-1CCF25452026}" dt="2023-03-07T16:01:34.056" v="235" actId="700"/>
          <ac:spMkLst>
            <pc:docMk/>
            <pc:sldMk cId="1353767814" sldId="674"/>
            <ac:spMk id="2" creationId="{FB891582-650D-45E1-A90C-9336FBA3DF99}"/>
          </ac:spMkLst>
        </pc:spChg>
        <pc:spChg chg="add del">
          <ac:chgData name="GOMEZ, Paula" userId="c93cf399-3ed7-4230-9282-8831e3fe5ae7" providerId="ADAL" clId="{3CC95692-23E5-4416-99B1-1CCF25452026}" dt="2023-03-07T16:01:20.288" v="233" actId="478"/>
          <ac:spMkLst>
            <pc:docMk/>
            <pc:sldMk cId="1353767814" sldId="674"/>
            <ac:spMk id="4" creationId="{1D3A5C31-B449-4777-8786-2620090801B8}"/>
          </ac:spMkLst>
        </pc:spChg>
        <pc:spChg chg="add del mod ord">
          <ac:chgData name="GOMEZ, Paula" userId="c93cf399-3ed7-4230-9282-8831e3fe5ae7" providerId="ADAL" clId="{3CC95692-23E5-4416-99B1-1CCF25452026}" dt="2023-03-07T16:01:43.132" v="237" actId="478"/>
          <ac:spMkLst>
            <pc:docMk/>
            <pc:sldMk cId="1353767814" sldId="674"/>
            <ac:spMk id="5" creationId="{30A5FDA6-36F0-4FDA-A470-2D10F8EF3858}"/>
          </ac:spMkLst>
        </pc:spChg>
        <pc:spChg chg="add mod">
          <ac:chgData name="GOMEZ, Paula" userId="c93cf399-3ed7-4230-9282-8831e3fe5ae7" providerId="ADAL" clId="{3CC95692-23E5-4416-99B1-1CCF25452026}" dt="2023-03-07T16:54:12.434" v="739"/>
          <ac:spMkLst>
            <pc:docMk/>
            <pc:sldMk cId="1353767814" sldId="674"/>
            <ac:spMk id="12" creationId="{0FC46F3C-D3E2-4281-80B5-3F26FF99B712}"/>
          </ac:spMkLst>
        </pc:spChg>
        <pc:spChg chg="mod ord">
          <ac:chgData name="GOMEZ, Paula" userId="c93cf399-3ed7-4230-9282-8831e3fe5ae7" providerId="ADAL" clId="{3CC95692-23E5-4416-99B1-1CCF25452026}" dt="2023-03-07T16:01:40.409" v="236" actId="1076"/>
          <ac:spMkLst>
            <pc:docMk/>
            <pc:sldMk cId="1353767814" sldId="674"/>
            <ac:spMk id="14" creationId="{8EB86AF0-D179-4201-A9CF-459956C5C238}"/>
          </ac:spMkLst>
        </pc:spChg>
      </pc:sldChg>
      <pc:sldChg chg="addSp modSp">
        <pc:chgData name="GOMEZ, Paula" userId="c93cf399-3ed7-4230-9282-8831e3fe5ae7" providerId="ADAL" clId="{3CC95692-23E5-4416-99B1-1CCF25452026}" dt="2023-03-07T16:56:17.304" v="787"/>
        <pc:sldMkLst>
          <pc:docMk/>
          <pc:sldMk cId="968233751" sldId="678"/>
        </pc:sldMkLst>
        <pc:spChg chg="add mod">
          <ac:chgData name="GOMEZ, Paula" userId="c93cf399-3ed7-4230-9282-8831e3fe5ae7" providerId="ADAL" clId="{3CC95692-23E5-4416-99B1-1CCF25452026}" dt="2023-03-07T16:56:17.304" v="787"/>
          <ac:spMkLst>
            <pc:docMk/>
            <pc:sldMk cId="968233751" sldId="678"/>
            <ac:spMk id="5" creationId="{9E8011D9-E4E0-4C77-805E-553893188800}"/>
          </ac:spMkLst>
        </pc:spChg>
      </pc:sldChg>
      <pc:sldChg chg="addSp delSp modSp mod">
        <pc:chgData name="GOMEZ, Paula" userId="c93cf399-3ed7-4230-9282-8831e3fe5ae7" providerId="ADAL" clId="{3CC95692-23E5-4416-99B1-1CCF25452026}" dt="2023-03-07T16:54:46.755" v="754" actId="313"/>
        <pc:sldMkLst>
          <pc:docMk/>
          <pc:sldMk cId="3579827388" sldId="679"/>
        </pc:sldMkLst>
        <pc:spChg chg="mod">
          <ac:chgData name="GOMEZ, Paula" userId="c93cf399-3ed7-4230-9282-8831e3fe5ae7" providerId="ADAL" clId="{3CC95692-23E5-4416-99B1-1CCF25452026}" dt="2023-03-07T16:54:46.755" v="754" actId="313"/>
          <ac:spMkLst>
            <pc:docMk/>
            <pc:sldMk cId="3579827388" sldId="679"/>
            <ac:spMk id="2" creationId="{00000000-0000-0000-0000-000000000000}"/>
          </ac:spMkLst>
        </pc:spChg>
        <pc:spChg chg="del">
          <ac:chgData name="GOMEZ, Paula" userId="c93cf399-3ed7-4230-9282-8831e3fe5ae7" providerId="ADAL" clId="{3CC95692-23E5-4416-99B1-1CCF25452026}" dt="2023-03-07T16:54:27.812" v="742" actId="478"/>
          <ac:spMkLst>
            <pc:docMk/>
            <pc:sldMk cId="3579827388" sldId="679"/>
            <ac:spMk id="3" creationId="{DBA67F3E-5A71-4D5B-9433-5904BF82ECCF}"/>
          </ac:spMkLst>
        </pc:spChg>
        <pc:spChg chg="add mod">
          <ac:chgData name="GOMEZ, Paula" userId="c93cf399-3ed7-4230-9282-8831e3fe5ae7" providerId="ADAL" clId="{3CC95692-23E5-4416-99B1-1CCF25452026}" dt="2023-03-07T16:54:28.455" v="743"/>
          <ac:spMkLst>
            <pc:docMk/>
            <pc:sldMk cId="3579827388" sldId="679"/>
            <ac:spMk id="4" creationId="{FC56D0E6-810F-4D87-8D8E-95990740D304}"/>
          </ac:spMkLst>
        </pc:spChg>
      </pc:sldChg>
      <pc:sldChg chg="addSp modSp mod">
        <pc:chgData name="GOMEZ, Paula" userId="c93cf399-3ed7-4230-9282-8831e3fe5ae7" providerId="ADAL" clId="{3CC95692-23E5-4416-99B1-1CCF25452026}" dt="2023-03-07T16:54:41.379" v="750" actId="313"/>
        <pc:sldMkLst>
          <pc:docMk/>
          <pc:sldMk cId="627738202" sldId="680"/>
        </pc:sldMkLst>
        <pc:spChg chg="mod">
          <ac:chgData name="GOMEZ, Paula" userId="c93cf399-3ed7-4230-9282-8831e3fe5ae7" providerId="ADAL" clId="{3CC95692-23E5-4416-99B1-1CCF25452026}" dt="2023-03-07T16:54:41.379" v="750" actId="313"/>
          <ac:spMkLst>
            <pc:docMk/>
            <pc:sldMk cId="627738202" sldId="680"/>
            <ac:spMk id="4" creationId="{00000000-0000-0000-0000-000000000000}"/>
          </ac:spMkLst>
        </pc:spChg>
        <pc:spChg chg="add mod">
          <ac:chgData name="GOMEZ, Paula" userId="c93cf399-3ed7-4230-9282-8831e3fe5ae7" providerId="ADAL" clId="{3CC95692-23E5-4416-99B1-1CCF25452026}" dt="2023-03-07T16:54:32.884" v="744"/>
          <ac:spMkLst>
            <pc:docMk/>
            <pc:sldMk cId="627738202" sldId="680"/>
            <ac:spMk id="6" creationId="{4333FC9E-66D1-4A2D-9DDC-127C0B5C789B}"/>
          </ac:spMkLst>
        </pc:spChg>
      </pc:sldChg>
      <pc:sldChg chg="addSp modSp mod">
        <pc:chgData name="GOMEZ, Paula" userId="c93cf399-3ed7-4230-9282-8831e3fe5ae7" providerId="ADAL" clId="{3CC95692-23E5-4416-99B1-1CCF25452026}" dt="2023-03-07T16:55:44.612" v="779"/>
        <pc:sldMkLst>
          <pc:docMk/>
          <pc:sldMk cId="2985700082" sldId="681"/>
        </pc:sldMkLst>
        <pc:spChg chg="mod">
          <ac:chgData name="GOMEZ, Paula" userId="c93cf399-3ed7-4230-9282-8831e3fe5ae7" providerId="ADAL" clId="{3CC95692-23E5-4416-99B1-1CCF25452026}" dt="2023-03-07T16:54:52.803" v="758" actId="313"/>
          <ac:spMkLst>
            <pc:docMk/>
            <pc:sldMk cId="2985700082" sldId="681"/>
            <ac:spMk id="7" creationId="{00000000-0000-0000-0000-000000000000}"/>
          </ac:spMkLst>
        </pc:spChg>
        <pc:spChg chg="add mod">
          <ac:chgData name="GOMEZ, Paula" userId="c93cf399-3ed7-4230-9282-8831e3fe5ae7" providerId="ADAL" clId="{3CC95692-23E5-4416-99B1-1CCF25452026}" dt="2023-03-07T16:55:44.612" v="779"/>
          <ac:spMkLst>
            <pc:docMk/>
            <pc:sldMk cId="2985700082" sldId="681"/>
            <ac:spMk id="8" creationId="{66109B1C-3E17-4E8F-81C4-AF9A3552C141}"/>
          </ac:spMkLst>
        </pc:spChg>
      </pc:sldChg>
      <pc:sldChg chg="addSp modSp mod">
        <pc:chgData name="GOMEZ, Paula" userId="c93cf399-3ed7-4230-9282-8831e3fe5ae7" providerId="ADAL" clId="{3CC95692-23E5-4416-99B1-1CCF25452026}" dt="2023-03-07T16:55:48.783" v="780"/>
        <pc:sldMkLst>
          <pc:docMk/>
          <pc:sldMk cId="2137147746" sldId="682"/>
        </pc:sldMkLst>
        <pc:spChg chg="mod">
          <ac:chgData name="GOMEZ, Paula" userId="c93cf399-3ed7-4230-9282-8831e3fe5ae7" providerId="ADAL" clId="{3CC95692-23E5-4416-99B1-1CCF25452026}" dt="2023-03-07T16:54:58.475" v="762" actId="313"/>
          <ac:spMkLst>
            <pc:docMk/>
            <pc:sldMk cId="2137147746" sldId="682"/>
            <ac:spMk id="4" creationId="{00000000-0000-0000-0000-000000000000}"/>
          </ac:spMkLst>
        </pc:spChg>
        <pc:spChg chg="add mod">
          <ac:chgData name="GOMEZ, Paula" userId="c93cf399-3ed7-4230-9282-8831e3fe5ae7" providerId="ADAL" clId="{3CC95692-23E5-4416-99B1-1CCF25452026}" dt="2023-03-07T16:55:48.783" v="780"/>
          <ac:spMkLst>
            <pc:docMk/>
            <pc:sldMk cId="2137147746" sldId="682"/>
            <ac:spMk id="7" creationId="{1B7EC652-7D20-4FFE-9413-506BE29BD002}"/>
          </ac:spMkLst>
        </pc:spChg>
      </pc:sldChg>
      <pc:sldChg chg="addSp modSp mod">
        <pc:chgData name="GOMEZ, Paula" userId="c93cf399-3ed7-4230-9282-8831e3fe5ae7" providerId="ADAL" clId="{3CC95692-23E5-4416-99B1-1CCF25452026}" dt="2023-03-07T16:55:52.295" v="781"/>
        <pc:sldMkLst>
          <pc:docMk/>
          <pc:sldMk cId="4229264770" sldId="683"/>
        </pc:sldMkLst>
        <pc:spChg chg="mod">
          <ac:chgData name="GOMEZ, Paula" userId="c93cf399-3ed7-4230-9282-8831e3fe5ae7" providerId="ADAL" clId="{3CC95692-23E5-4416-99B1-1CCF25452026}" dt="2023-03-07T16:55:05.699" v="766" actId="313"/>
          <ac:spMkLst>
            <pc:docMk/>
            <pc:sldMk cId="4229264770" sldId="683"/>
            <ac:spMk id="6" creationId="{00000000-0000-0000-0000-000000000000}"/>
          </ac:spMkLst>
        </pc:spChg>
        <pc:spChg chg="add mod">
          <ac:chgData name="GOMEZ, Paula" userId="c93cf399-3ed7-4230-9282-8831e3fe5ae7" providerId="ADAL" clId="{3CC95692-23E5-4416-99B1-1CCF25452026}" dt="2023-03-07T16:55:52.295" v="781"/>
          <ac:spMkLst>
            <pc:docMk/>
            <pc:sldMk cId="4229264770" sldId="683"/>
            <ac:spMk id="7" creationId="{AA59B04D-672A-4A54-9CFD-975EDAA7F294}"/>
          </ac:spMkLst>
        </pc:spChg>
      </pc:sldChg>
      <pc:sldChg chg="addSp modSp mod">
        <pc:chgData name="GOMEZ, Paula" userId="c93cf399-3ed7-4230-9282-8831e3fe5ae7" providerId="ADAL" clId="{3CC95692-23E5-4416-99B1-1CCF25452026}" dt="2023-03-07T16:56:01.507" v="783"/>
        <pc:sldMkLst>
          <pc:docMk/>
          <pc:sldMk cId="1563572202" sldId="685"/>
        </pc:sldMkLst>
        <pc:spChg chg="mod">
          <ac:chgData name="GOMEZ, Paula" userId="c93cf399-3ed7-4230-9282-8831e3fe5ae7" providerId="ADAL" clId="{3CC95692-23E5-4416-99B1-1CCF25452026}" dt="2023-03-07T16:55:16.249" v="774" actId="313"/>
          <ac:spMkLst>
            <pc:docMk/>
            <pc:sldMk cId="1563572202" sldId="685"/>
            <ac:spMk id="7" creationId="{00000000-0000-0000-0000-000000000000}"/>
          </ac:spMkLst>
        </pc:spChg>
        <pc:spChg chg="add mod">
          <ac:chgData name="GOMEZ, Paula" userId="c93cf399-3ed7-4230-9282-8831e3fe5ae7" providerId="ADAL" clId="{3CC95692-23E5-4416-99B1-1CCF25452026}" dt="2023-03-07T16:56:01.507" v="783"/>
          <ac:spMkLst>
            <pc:docMk/>
            <pc:sldMk cId="1563572202" sldId="685"/>
            <ac:spMk id="8" creationId="{7F41A186-A7F6-4191-927F-C93F0CD8143D}"/>
          </ac:spMkLst>
        </pc:spChg>
        <pc:spChg chg="mod">
          <ac:chgData name="GOMEZ, Paula" userId="c93cf399-3ed7-4230-9282-8831e3fe5ae7" providerId="ADAL" clId="{3CC95692-23E5-4416-99B1-1CCF25452026}" dt="2023-03-07T15:46:32.504" v="2" actId="27636"/>
          <ac:spMkLst>
            <pc:docMk/>
            <pc:sldMk cId="1563572202" sldId="685"/>
            <ac:spMk id="22" creationId="{00000000-0000-0000-0000-000000000000}"/>
          </ac:spMkLst>
        </pc:spChg>
      </pc:sldChg>
      <pc:sldChg chg="addSp modSp mod">
        <pc:chgData name="GOMEZ, Paula" userId="c93cf399-3ed7-4230-9282-8831e3fe5ae7" providerId="ADAL" clId="{3CC95692-23E5-4416-99B1-1CCF25452026}" dt="2023-03-07T16:55:57.039" v="782"/>
        <pc:sldMkLst>
          <pc:docMk/>
          <pc:sldMk cId="2048031531" sldId="687"/>
        </pc:sldMkLst>
        <pc:spChg chg="mod">
          <ac:chgData name="GOMEZ, Paula" userId="c93cf399-3ed7-4230-9282-8831e3fe5ae7" providerId="ADAL" clId="{3CC95692-23E5-4416-99B1-1CCF25452026}" dt="2023-03-07T15:46:32.497" v="1" actId="27636"/>
          <ac:spMkLst>
            <pc:docMk/>
            <pc:sldMk cId="2048031531" sldId="687"/>
            <ac:spMk id="2" creationId="{00000000-0000-0000-0000-000000000000}"/>
          </ac:spMkLst>
        </pc:spChg>
        <pc:spChg chg="mod">
          <ac:chgData name="GOMEZ, Paula" userId="c93cf399-3ed7-4230-9282-8831e3fe5ae7" providerId="ADAL" clId="{3CC95692-23E5-4416-99B1-1CCF25452026}" dt="2023-03-07T16:55:10.593" v="770" actId="313"/>
          <ac:spMkLst>
            <pc:docMk/>
            <pc:sldMk cId="2048031531" sldId="687"/>
            <ac:spMk id="4" creationId="{00000000-0000-0000-0000-000000000000}"/>
          </ac:spMkLst>
        </pc:spChg>
        <pc:spChg chg="add mod">
          <ac:chgData name="GOMEZ, Paula" userId="c93cf399-3ed7-4230-9282-8831e3fe5ae7" providerId="ADAL" clId="{3CC95692-23E5-4416-99B1-1CCF25452026}" dt="2023-03-07T16:55:57.039" v="782"/>
          <ac:spMkLst>
            <pc:docMk/>
            <pc:sldMk cId="2048031531" sldId="687"/>
            <ac:spMk id="7" creationId="{C41B0381-3556-488C-A470-FE75AE1B6314}"/>
          </ac:spMkLst>
        </pc:spChg>
      </pc:sldChg>
      <pc:sldChg chg="addSp modSp mod">
        <pc:chgData name="GOMEZ, Paula" userId="c93cf399-3ed7-4230-9282-8831e3fe5ae7" providerId="ADAL" clId="{3CC95692-23E5-4416-99B1-1CCF25452026}" dt="2023-03-07T16:56:05.294" v="784"/>
        <pc:sldMkLst>
          <pc:docMk/>
          <pc:sldMk cId="3920885025" sldId="688"/>
        </pc:sldMkLst>
        <pc:spChg chg="mod">
          <ac:chgData name="GOMEZ, Paula" userId="c93cf399-3ed7-4230-9282-8831e3fe5ae7" providerId="ADAL" clId="{3CC95692-23E5-4416-99B1-1CCF25452026}" dt="2023-03-07T16:55:21.612" v="778" actId="313"/>
          <ac:spMkLst>
            <pc:docMk/>
            <pc:sldMk cId="3920885025" sldId="688"/>
            <ac:spMk id="4" creationId="{00000000-0000-0000-0000-000000000000}"/>
          </ac:spMkLst>
        </pc:spChg>
        <pc:spChg chg="add mod">
          <ac:chgData name="GOMEZ, Paula" userId="c93cf399-3ed7-4230-9282-8831e3fe5ae7" providerId="ADAL" clId="{3CC95692-23E5-4416-99B1-1CCF25452026}" dt="2023-03-07T16:56:05.294" v="784"/>
          <ac:spMkLst>
            <pc:docMk/>
            <pc:sldMk cId="3920885025" sldId="688"/>
            <ac:spMk id="8" creationId="{980C1E87-0821-4D94-A650-2301392964C7}"/>
          </ac:spMkLst>
        </pc:spChg>
      </pc:sldChg>
      <pc:sldChg chg="addSp modSp">
        <pc:chgData name="GOMEZ, Paula" userId="c93cf399-3ed7-4230-9282-8831e3fe5ae7" providerId="ADAL" clId="{3CC95692-23E5-4416-99B1-1CCF25452026}" dt="2023-03-07T16:56:22.188" v="788"/>
        <pc:sldMkLst>
          <pc:docMk/>
          <pc:sldMk cId="2522164048" sldId="689"/>
        </pc:sldMkLst>
        <pc:spChg chg="add mod">
          <ac:chgData name="GOMEZ, Paula" userId="c93cf399-3ed7-4230-9282-8831e3fe5ae7" providerId="ADAL" clId="{3CC95692-23E5-4416-99B1-1CCF25452026}" dt="2023-03-07T16:56:22.188" v="788"/>
          <ac:spMkLst>
            <pc:docMk/>
            <pc:sldMk cId="2522164048" sldId="689"/>
            <ac:spMk id="5" creationId="{E428193B-795F-469C-A104-F50E89CD96E2}"/>
          </ac:spMkLst>
        </pc:spChg>
      </pc:sldChg>
      <pc:sldChg chg="modSp mod">
        <pc:chgData name="GOMEZ, Paula" userId="c93cf399-3ed7-4230-9282-8831e3fe5ae7" providerId="ADAL" clId="{3CC95692-23E5-4416-99B1-1CCF25452026}" dt="2023-03-07T16:41:04.259" v="378" actId="113"/>
        <pc:sldMkLst>
          <pc:docMk/>
          <pc:sldMk cId="2181066312" sldId="691"/>
        </pc:sldMkLst>
        <pc:spChg chg="mod">
          <ac:chgData name="GOMEZ, Paula" userId="c93cf399-3ed7-4230-9282-8831e3fe5ae7" providerId="ADAL" clId="{3CC95692-23E5-4416-99B1-1CCF25452026}" dt="2023-03-07T15:54:06.262" v="149" actId="20577"/>
          <ac:spMkLst>
            <pc:docMk/>
            <pc:sldMk cId="2181066312" sldId="691"/>
            <ac:spMk id="4" creationId="{1D3A5C31-B449-4777-8786-2620090801B8}"/>
          </ac:spMkLst>
        </pc:spChg>
        <pc:spChg chg="mod">
          <ac:chgData name="GOMEZ, Paula" userId="c93cf399-3ed7-4230-9282-8831e3fe5ae7" providerId="ADAL" clId="{3CC95692-23E5-4416-99B1-1CCF25452026}" dt="2023-03-07T16:41:04.259" v="378" actId="113"/>
          <ac:spMkLst>
            <pc:docMk/>
            <pc:sldMk cId="2181066312" sldId="691"/>
            <ac:spMk id="5" creationId="{00000000-0000-0000-0000-000000000000}"/>
          </ac:spMkLst>
        </pc:spChg>
      </pc:sldChg>
      <pc:sldChg chg="del">
        <pc:chgData name="GOMEZ, Paula" userId="c93cf399-3ed7-4230-9282-8831e3fe5ae7" providerId="ADAL" clId="{3CC95692-23E5-4416-99B1-1CCF25452026}" dt="2023-03-07T16:26:03.041" v="335" actId="2696"/>
        <pc:sldMkLst>
          <pc:docMk/>
          <pc:sldMk cId="996267464" sldId="692"/>
        </pc:sldMkLst>
      </pc:sldChg>
      <pc:sldChg chg="addSp modSp mod">
        <pc:chgData name="GOMEZ, Paula" userId="c93cf399-3ed7-4230-9282-8831e3fe5ae7" providerId="ADAL" clId="{3CC95692-23E5-4416-99B1-1CCF25452026}" dt="2023-03-07T16:53:39.242" v="732"/>
        <pc:sldMkLst>
          <pc:docMk/>
          <pc:sldMk cId="2827969123" sldId="694"/>
        </pc:sldMkLst>
        <pc:spChg chg="mod">
          <ac:chgData name="GOMEZ, Paula" userId="c93cf399-3ed7-4230-9282-8831e3fe5ae7" providerId="ADAL" clId="{3CC95692-23E5-4416-99B1-1CCF25452026}" dt="2023-03-07T16:25:18.456" v="332" actId="2711"/>
          <ac:spMkLst>
            <pc:docMk/>
            <pc:sldMk cId="2827969123" sldId="694"/>
            <ac:spMk id="3" creationId="{00000000-0000-0000-0000-000000000000}"/>
          </ac:spMkLst>
        </pc:spChg>
        <pc:spChg chg="add mod">
          <ac:chgData name="GOMEZ, Paula" userId="c93cf399-3ed7-4230-9282-8831e3fe5ae7" providerId="ADAL" clId="{3CC95692-23E5-4416-99B1-1CCF25452026}" dt="2023-03-07T16:53:39.242" v="732"/>
          <ac:spMkLst>
            <pc:docMk/>
            <pc:sldMk cId="2827969123" sldId="694"/>
            <ac:spMk id="6" creationId="{F9BD7154-5CCE-4E7E-94A8-92FD25BA9022}"/>
          </ac:spMkLst>
        </pc:spChg>
      </pc:sldChg>
      <pc:sldChg chg="addSp modSp mod">
        <pc:chgData name="GOMEZ, Paula" userId="c93cf399-3ed7-4230-9282-8831e3fe5ae7" providerId="ADAL" clId="{3CC95692-23E5-4416-99B1-1CCF25452026}" dt="2023-03-07T16:53:36.035" v="731"/>
        <pc:sldMkLst>
          <pc:docMk/>
          <pc:sldMk cId="311074723" sldId="695"/>
        </pc:sldMkLst>
        <pc:spChg chg="mod">
          <ac:chgData name="GOMEZ, Paula" userId="c93cf399-3ed7-4230-9282-8831e3fe5ae7" providerId="ADAL" clId="{3CC95692-23E5-4416-99B1-1CCF25452026}" dt="2023-03-07T16:25:00.518" v="331" actId="255"/>
          <ac:spMkLst>
            <pc:docMk/>
            <pc:sldMk cId="311074723" sldId="695"/>
            <ac:spMk id="4" creationId="{9C43A047-E6BE-A8B4-063C-53DA5185D2E6}"/>
          </ac:spMkLst>
        </pc:spChg>
        <pc:spChg chg="add mod">
          <ac:chgData name="GOMEZ, Paula" userId="c93cf399-3ed7-4230-9282-8831e3fe5ae7" providerId="ADAL" clId="{3CC95692-23E5-4416-99B1-1CCF25452026}" dt="2023-03-07T16:53:36.035" v="731"/>
          <ac:spMkLst>
            <pc:docMk/>
            <pc:sldMk cId="311074723" sldId="695"/>
            <ac:spMk id="8" creationId="{128A214D-928B-4EC0-AFE7-928848F162AA}"/>
          </ac:spMkLst>
        </pc:spChg>
      </pc:sldChg>
      <pc:sldChg chg="addSp modSp">
        <pc:chgData name="GOMEZ, Paula" userId="c93cf399-3ed7-4230-9282-8831e3fe5ae7" providerId="ADAL" clId="{3CC95692-23E5-4416-99B1-1CCF25452026}" dt="2023-03-07T16:53:31.415" v="730"/>
        <pc:sldMkLst>
          <pc:docMk/>
          <pc:sldMk cId="2645376067" sldId="696"/>
        </pc:sldMkLst>
        <pc:spChg chg="add mod">
          <ac:chgData name="GOMEZ, Paula" userId="c93cf399-3ed7-4230-9282-8831e3fe5ae7" providerId="ADAL" clId="{3CC95692-23E5-4416-99B1-1CCF25452026}" dt="2023-03-07T16:53:31.415" v="730"/>
          <ac:spMkLst>
            <pc:docMk/>
            <pc:sldMk cId="2645376067" sldId="696"/>
            <ac:spMk id="6" creationId="{4C654260-EE86-44A1-BF35-37440426DEBE}"/>
          </ac:spMkLst>
        </pc:spChg>
      </pc:sldChg>
      <pc:sldChg chg="addSp modSp mod">
        <pc:chgData name="GOMEZ, Paula" userId="c93cf399-3ed7-4230-9282-8831e3fe5ae7" providerId="ADAL" clId="{3CC95692-23E5-4416-99B1-1CCF25452026}" dt="2023-03-07T16:53:25.984" v="729"/>
        <pc:sldMkLst>
          <pc:docMk/>
          <pc:sldMk cId="3695732736" sldId="697"/>
        </pc:sldMkLst>
        <pc:spChg chg="mod">
          <ac:chgData name="GOMEZ, Paula" userId="c93cf399-3ed7-4230-9282-8831e3fe5ae7" providerId="ADAL" clId="{3CC95692-23E5-4416-99B1-1CCF25452026}" dt="2023-03-07T16:23:55.884" v="329" actId="2711"/>
          <ac:spMkLst>
            <pc:docMk/>
            <pc:sldMk cId="3695732736" sldId="697"/>
            <ac:spMk id="3" creationId="{00000000-0000-0000-0000-000000000000}"/>
          </ac:spMkLst>
        </pc:spChg>
        <pc:spChg chg="add mod">
          <ac:chgData name="GOMEZ, Paula" userId="c93cf399-3ed7-4230-9282-8831e3fe5ae7" providerId="ADAL" clId="{3CC95692-23E5-4416-99B1-1CCF25452026}" dt="2023-03-07T16:53:25.984" v="729"/>
          <ac:spMkLst>
            <pc:docMk/>
            <pc:sldMk cId="3695732736" sldId="697"/>
            <ac:spMk id="6" creationId="{810F83CB-43FA-470A-9E6B-DC7EB26B1CEA}"/>
          </ac:spMkLst>
        </pc:spChg>
      </pc:sldChg>
      <pc:sldChg chg="addSp modSp ord">
        <pc:chgData name="GOMEZ, Paula" userId="c93cf399-3ed7-4230-9282-8831e3fe5ae7" providerId="ADAL" clId="{3CC95692-23E5-4416-99B1-1CCF25452026}" dt="2023-03-07T16:53:22.365" v="728"/>
        <pc:sldMkLst>
          <pc:docMk/>
          <pc:sldMk cId="4149292024" sldId="698"/>
        </pc:sldMkLst>
        <pc:spChg chg="add mod">
          <ac:chgData name="GOMEZ, Paula" userId="c93cf399-3ed7-4230-9282-8831e3fe5ae7" providerId="ADAL" clId="{3CC95692-23E5-4416-99B1-1CCF25452026}" dt="2023-03-07T16:53:22.365" v="728"/>
          <ac:spMkLst>
            <pc:docMk/>
            <pc:sldMk cId="4149292024" sldId="698"/>
            <ac:spMk id="5" creationId="{1D8F4D32-9AA5-40EA-96D4-6B028A0944A0}"/>
          </ac:spMkLst>
        </pc:spChg>
      </pc:sldChg>
      <pc:sldChg chg="addSp modSp mod">
        <pc:chgData name="GOMEZ, Paula" userId="c93cf399-3ed7-4230-9282-8831e3fe5ae7" providerId="ADAL" clId="{3CC95692-23E5-4416-99B1-1CCF25452026}" dt="2023-03-07T16:54:05.504" v="737"/>
        <pc:sldMkLst>
          <pc:docMk/>
          <pc:sldMk cId="2020034115" sldId="699"/>
        </pc:sldMkLst>
        <pc:spChg chg="mod">
          <ac:chgData name="GOMEZ, Paula" userId="c93cf399-3ed7-4230-9282-8831e3fe5ae7" providerId="ADAL" clId="{3CC95692-23E5-4416-99B1-1CCF25452026}" dt="2023-03-07T15:59:56.604" v="230" actId="14100"/>
          <ac:spMkLst>
            <pc:docMk/>
            <pc:sldMk cId="2020034115" sldId="699"/>
            <ac:spMk id="3" creationId="{F920B220-84FE-AD7C-2EE4-2902DAED1DD2}"/>
          </ac:spMkLst>
        </pc:spChg>
        <pc:spChg chg="mod">
          <ac:chgData name="GOMEZ, Paula" userId="c93cf399-3ed7-4230-9282-8831e3fe5ae7" providerId="ADAL" clId="{3CC95692-23E5-4416-99B1-1CCF25452026}" dt="2023-03-07T15:59:52.763" v="229" actId="207"/>
          <ac:spMkLst>
            <pc:docMk/>
            <pc:sldMk cId="2020034115" sldId="699"/>
            <ac:spMk id="4" creationId="{00000000-0000-0000-0000-000000000000}"/>
          </ac:spMkLst>
        </pc:spChg>
        <pc:spChg chg="mod">
          <ac:chgData name="GOMEZ, Paula" userId="c93cf399-3ed7-4230-9282-8831e3fe5ae7" providerId="ADAL" clId="{3CC95692-23E5-4416-99B1-1CCF25452026}" dt="2023-03-07T15:59:46.547" v="228" actId="207"/>
          <ac:spMkLst>
            <pc:docMk/>
            <pc:sldMk cId="2020034115" sldId="699"/>
            <ac:spMk id="6" creationId="{00000000-0000-0000-0000-000000000000}"/>
          </ac:spMkLst>
        </pc:spChg>
        <pc:spChg chg="add mod">
          <ac:chgData name="GOMEZ, Paula" userId="c93cf399-3ed7-4230-9282-8831e3fe5ae7" providerId="ADAL" clId="{3CC95692-23E5-4416-99B1-1CCF25452026}" dt="2023-03-07T16:54:05.504" v="737"/>
          <ac:spMkLst>
            <pc:docMk/>
            <pc:sldMk cId="2020034115" sldId="699"/>
            <ac:spMk id="8" creationId="{672B17D9-D5E6-49A4-A507-EF1D0634871D}"/>
          </ac:spMkLst>
        </pc:spChg>
      </pc:sldChg>
      <pc:sldChg chg="addSp modSp mod">
        <pc:chgData name="GOMEZ, Paula" userId="c93cf399-3ed7-4230-9282-8831e3fe5ae7" providerId="ADAL" clId="{3CC95692-23E5-4416-99B1-1CCF25452026}" dt="2023-03-07T16:54:01.718" v="736"/>
        <pc:sldMkLst>
          <pc:docMk/>
          <pc:sldMk cId="345366523" sldId="700"/>
        </pc:sldMkLst>
        <pc:spChg chg="mod">
          <ac:chgData name="GOMEZ, Paula" userId="c93cf399-3ed7-4230-9282-8831e3fe5ae7" providerId="ADAL" clId="{3CC95692-23E5-4416-99B1-1CCF25452026}" dt="2023-03-07T15:59:39.882" v="227" actId="207"/>
          <ac:spMkLst>
            <pc:docMk/>
            <pc:sldMk cId="345366523" sldId="700"/>
            <ac:spMk id="2" creationId="{00000000-0000-0000-0000-000000000000}"/>
          </ac:spMkLst>
        </pc:spChg>
        <pc:spChg chg="mod">
          <ac:chgData name="GOMEZ, Paula" userId="c93cf399-3ed7-4230-9282-8831e3fe5ae7" providerId="ADAL" clId="{3CC95692-23E5-4416-99B1-1CCF25452026}" dt="2023-03-07T15:59:31.511" v="225" actId="14100"/>
          <ac:spMkLst>
            <pc:docMk/>
            <pc:sldMk cId="345366523" sldId="700"/>
            <ac:spMk id="4" creationId="{0FC50968-9456-E89A-094B-A34923B05FF3}"/>
          </ac:spMkLst>
        </pc:spChg>
        <pc:spChg chg="add mod">
          <ac:chgData name="GOMEZ, Paula" userId="c93cf399-3ed7-4230-9282-8831e3fe5ae7" providerId="ADAL" clId="{3CC95692-23E5-4416-99B1-1CCF25452026}" dt="2023-03-07T16:54:01.718" v="736"/>
          <ac:spMkLst>
            <pc:docMk/>
            <pc:sldMk cId="345366523" sldId="700"/>
            <ac:spMk id="7" creationId="{B4592E0D-3D09-4362-836C-F8982B835B3B}"/>
          </ac:spMkLst>
        </pc:spChg>
        <pc:spChg chg="mod">
          <ac:chgData name="GOMEZ, Paula" userId="c93cf399-3ed7-4230-9282-8831e3fe5ae7" providerId="ADAL" clId="{3CC95692-23E5-4416-99B1-1CCF25452026}" dt="2023-03-07T15:59:35.968" v="226" actId="207"/>
          <ac:spMkLst>
            <pc:docMk/>
            <pc:sldMk cId="345366523" sldId="700"/>
            <ac:spMk id="11" creationId="{00000000-0000-0000-0000-000000000000}"/>
          </ac:spMkLst>
        </pc:spChg>
      </pc:sldChg>
      <pc:sldChg chg="addSp modSp mod">
        <pc:chgData name="GOMEZ, Paula" userId="c93cf399-3ed7-4230-9282-8831e3fe5ae7" providerId="ADAL" clId="{3CC95692-23E5-4416-99B1-1CCF25452026}" dt="2023-03-07T16:53:53.471" v="735"/>
        <pc:sldMkLst>
          <pc:docMk/>
          <pc:sldMk cId="3784746122" sldId="701"/>
        </pc:sldMkLst>
        <pc:spChg chg="mod">
          <ac:chgData name="GOMEZ, Paula" userId="c93cf399-3ed7-4230-9282-8831e3fe5ae7" providerId="ADAL" clId="{3CC95692-23E5-4416-99B1-1CCF25452026}" dt="2023-03-07T15:58:42.732" v="217" actId="14100"/>
          <ac:spMkLst>
            <pc:docMk/>
            <pc:sldMk cId="3784746122" sldId="701"/>
            <ac:spMk id="5" creationId="{D4D7B038-3692-FD28-3BB4-27251BB0636F}"/>
          </ac:spMkLst>
        </pc:spChg>
        <pc:spChg chg="mod">
          <ac:chgData name="GOMEZ, Paula" userId="c93cf399-3ed7-4230-9282-8831e3fe5ae7" providerId="ADAL" clId="{3CC95692-23E5-4416-99B1-1CCF25452026}" dt="2023-03-07T15:59:18.495" v="224" actId="5793"/>
          <ac:spMkLst>
            <pc:docMk/>
            <pc:sldMk cId="3784746122" sldId="701"/>
            <ac:spMk id="7" creationId="{00000000-0000-0000-0000-000000000000}"/>
          </ac:spMkLst>
        </pc:spChg>
        <pc:spChg chg="mod">
          <ac:chgData name="GOMEZ, Paula" userId="c93cf399-3ed7-4230-9282-8831e3fe5ae7" providerId="ADAL" clId="{3CC95692-23E5-4416-99B1-1CCF25452026}" dt="2023-03-07T15:58:57.455" v="218" actId="207"/>
          <ac:spMkLst>
            <pc:docMk/>
            <pc:sldMk cId="3784746122" sldId="701"/>
            <ac:spMk id="8" creationId="{00000000-0000-0000-0000-000000000000}"/>
          </ac:spMkLst>
        </pc:spChg>
        <pc:spChg chg="mod">
          <ac:chgData name="GOMEZ, Paula" userId="c93cf399-3ed7-4230-9282-8831e3fe5ae7" providerId="ADAL" clId="{3CC95692-23E5-4416-99B1-1CCF25452026}" dt="2023-03-07T15:58:59.697" v="219" actId="207"/>
          <ac:spMkLst>
            <pc:docMk/>
            <pc:sldMk cId="3784746122" sldId="701"/>
            <ac:spMk id="9" creationId="{00000000-0000-0000-0000-000000000000}"/>
          </ac:spMkLst>
        </pc:spChg>
        <pc:spChg chg="mod">
          <ac:chgData name="GOMEZ, Paula" userId="c93cf399-3ed7-4230-9282-8831e3fe5ae7" providerId="ADAL" clId="{3CC95692-23E5-4416-99B1-1CCF25452026}" dt="2023-03-07T15:59:03.432" v="220" actId="207"/>
          <ac:spMkLst>
            <pc:docMk/>
            <pc:sldMk cId="3784746122" sldId="701"/>
            <ac:spMk id="10" creationId="{00000000-0000-0000-0000-000000000000}"/>
          </ac:spMkLst>
        </pc:spChg>
        <pc:spChg chg="add mod">
          <ac:chgData name="GOMEZ, Paula" userId="c93cf399-3ed7-4230-9282-8831e3fe5ae7" providerId="ADAL" clId="{3CC95692-23E5-4416-99B1-1CCF25452026}" dt="2023-03-07T16:53:53.471" v="735"/>
          <ac:spMkLst>
            <pc:docMk/>
            <pc:sldMk cId="3784746122" sldId="701"/>
            <ac:spMk id="11" creationId="{920B9F8E-9880-4687-BE0E-4B29379F43BC}"/>
          </ac:spMkLst>
        </pc:spChg>
      </pc:sldChg>
      <pc:sldChg chg="addSp modSp mod">
        <pc:chgData name="GOMEZ, Paula" userId="c93cf399-3ed7-4230-9282-8831e3fe5ae7" providerId="ADAL" clId="{3CC95692-23E5-4416-99B1-1CCF25452026}" dt="2023-03-07T16:53:47.292" v="734"/>
        <pc:sldMkLst>
          <pc:docMk/>
          <pc:sldMk cId="1717353492" sldId="702"/>
        </pc:sldMkLst>
        <pc:spChg chg="mod">
          <ac:chgData name="GOMEZ, Paula" userId="c93cf399-3ed7-4230-9282-8831e3fe5ae7" providerId="ADAL" clId="{3CC95692-23E5-4416-99B1-1CCF25452026}" dt="2023-03-07T15:58:10.127" v="214" actId="14100"/>
          <ac:spMkLst>
            <pc:docMk/>
            <pc:sldMk cId="1717353492" sldId="702"/>
            <ac:spMk id="5" creationId="{0919BE78-7D74-1329-D45F-64E5B268960C}"/>
          </ac:spMkLst>
        </pc:spChg>
        <pc:spChg chg="mod">
          <ac:chgData name="GOMEZ, Paula" userId="c93cf399-3ed7-4230-9282-8831e3fe5ae7" providerId="ADAL" clId="{3CC95692-23E5-4416-99B1-1CCF25452026}" dt="2023-03-07T15:58:26.332" v="216" actId="113"/>
          <ac:spMkLst>
            <pc:docMk/>
            <pc:sldMk cId="1717353492" sldId="702"/>
            <ac:spMk id="6" creationId="{00000000-0000-0000-0000-000000000000}"/>
          </ac:spMkLst>
        </pc:spChg>
        <pc:spChg chg="add mod">
          <ac:chgData name="GOMEZ, Paula" userId="c93cf399-3ed7-4230-9282-8831e3fe5ae7" providerId="ADAL" clId="{3CC95692-23E5-4416-99B1-1CCF25452026}" dt="2023-03-07T16:53:47.292" v="734"/>
          <ac:spMkLst>
            <pc:docMk/>
            <pc:sldMk cId="1717353492" sldId="702"/>
            <ac:spMk id="7" creationId="{A5FFEB54-1400-418B-929E-57BDD77792DD}"/>
          </ac:spMkLst>
        </pc:spChg>
      </pc:sldChg>
      <pc:sldChg chg="addSp delSp modSp add mod">
        <pc:chgData name="GOMEZ, Paula" userId="c93cf399-3ed7-4230-9282-8831e3fe5ae7" providerId="ADAL" clId="{3CC95692-23E5-4416-99B1-1CCF25452026}" dt="2023-03-07T16:56:48.385" v="796"/>
        <pc:sldMkLst>
          <pc:docMk/>
          <pc:sldMk cId="130080302" sldId="1869"/>
        </pc:sldMkLst>
        <pc:spChg chg="del">
          <ac:chgData name="GOMEZ, Paula" userId="c93cf399-3ed7-4230-9282-8831e3fe5ae7" providerId="ADAL" clId="{3CC95692-23E5-4416-99B1-1CCF25452026}" dt="2023-03-07T16:56:47.876" v="795" actId="478"/>
          <ac:spMkLst>
            <pc:docMk/>
            <pc:sldMk cId="130080302" sldId="1869"/>
            <ac:spMk id="2" creationId="{D1391ADC-87AF-4A44-80B1-868E363A8DBE}"/>
          </ac:spMkLst>
        </pc:spChg>
        <pc:spChg chg="add mod">
          <ac:chgData name="GOMEZ, Paula" userId="c93cf399-3ed7-4230-9282-8831e3fe5ae7" providerId="ADAL" clId="{3CC95692-23E5-4416-99B1-1CCF25452026}" dt="2023-03-07T16:56:48.385" v="796"/>
          <ac:spMkLst>
            <pc:docMk/>
            <pc:sldMk cId="130080302" sldId="1869"/>
            <ac:spMk id="5" creationId="{78319DAF-04E3-4883-B512-81CD9C5FAB7C}"/>
          </ac:spMkLst>
        </pc:spChg>
      </pc:sldChg>
      <pc:sldMasterChg chg="del delSldLayout">
        <pc:chgData name="GOMEZ, Paula" userId="c93cf399-3ed7-4230-9282-8831e3fe5ae7" providerId="ADAL" clId="{3CC95692-23E5-4416-99B1-1CCF25452026}" dt="2023-03-07T15:50:29.334" v="61" actId="2696"/>
        <pc:sldMasterMkLst>
          <pc:docMk/>
          <pc:sldMasterMk cId="209527191" sldId="2147483793"/>
        </pc:sldMasterMkLst>
        <pc:sldLayoutChg chg="del">
          <pc:chgData name="GOMEZ, Paula" userId="c93cf399-3ed7-4230-9282-8831e3fe5ae7" providerId="ADAL" clId="{3CC95692-23E5-4416-99B1-1CCF25452026}" dt="2023-03-07T15:50:29.292" v="50" actId="2696"/>
          <pc:sldLayoutMkLst>
            <pc:docMk/>
            <pc:sldMasterMk cId="209527191" sldId="2147483793"/>
            <pc:sldLayoutMk cId="3935353625" sldId="2147483794"/>
          </pc:sldLayoutMkLst>
        </pc:sldLayoutChg>
        <pc:sldLayoutChg chg="del">
          <pc:chgData name="GOMEZ, Paula" userId="c93cf399-3ed7-4230-9282-8831e3fe5ae7" providerId="ADAL" clId="{3CC95692-23E5-4416-99B1-1CCF25452026}" dt="2023-03-07T15:50:29.296" v="51" actId="2696"/>
          <pc:sldLayoutMkLst>
            <pc:docMk/>
            <pc:sldMasterMk cId="209527191" sldId="2147483793"/>
            <pc:sldLayoutMk cId="3833628364" sldId="2147483795"/>
          </pc:sldLayoutMkLst>
        </pc:sldLayoutChg>
        <pc:sldLayoutChg chg="del">
          <pc:chgData name="GOMEZ, Paula" userId="c93cf399-3ed7-4230-9282-8831e3fe5ae7" providerId="ADAL" clId="{3CC95692-23E5-4416-99B1-1CCF25452026}" dt="2023-03-07T15:50:29.300" v="52" actId="2696"/>
          <pc:sldLayoutMkLst>
            <pc:docMk/>
            <pc:sldMasterMk cId="209527191" sldId="2147483793"/>
            <pc:sldLayoutMk cId="1158403132" sldId="2147483796"/>
          </pc:sldLayoutMkLst>
        </pc:sldLayoutChg>
        <pc:sldLayoutChg chg="del">
          <pc:chgData name="GOMEZ, Paula" userId="c93cf399-3ed7-4230-9282-8831e3fe5ae7" providerId="ADAL" clId="{3CC95692-23E5-4416-99B1-1CCF25452026}" dt="2023-03-07T15:50:29.302" v="53" actId="2696"/>
          <pc:sldLayoutMkLst>
            <pc:docMk/>
            <pc:sldMasterMk cId="209527191" sldId="2147483793"/>
            <pc:sldLayoutMk cId="920211005" sldId="2147483797"/>
          </pc:sldLayoutMkLst>
        </pc:sldLayoutChg>
        <pc:sldLayoutChg chg="del">
          <pc:chgData name="GOMEZ, Paula" userId="c93cf399-3ed7-4230-9282-8831e3fe5ae7" providerId="ADAL" clId="{3CC95692-23E5-4416-99B1-1CCF25452026}" dt="2023-03-07T15:50:29.305" v="54" actId="2696"/>
          <pc:sldLayoutMkLst>
            <pc:docMk/>
            <pc:sldMasterMk cId="209527191" sldId="2147483793"/>
            <pc:sldLayoutMk cId="1839580681" sldId="2147483798"/>
          </pc:sldLayoutMkLst>
        </pc:sldLayoutChg>
        <pc:sldLayoutChg chg="del">
          <pc:chgData name="GOMEZ, Paula" userId="c93cf399-3ed7-4230-9282-8831e3fe5ae7" providerId="ADAL" clId="{3CC95692-23E5-4416-99B1-1CCF25452026}" dt="2023-03-07T15:50:29.312" v="55" actId="2696"/>
          <pc:sldLayoutMkLst>
            <pc:docMk/>
            <pc:sldMasterMk cId="209527191" sldId="2147483793"/>
            <pc:sldLayoutMk cId="1445122186" sldId="2147483799"/>
          </pc:sldLayoutMkLst>
        </pc:sldLayoutChg>
        <pc:sldLayoutChg chg="del">
          <pc:chgData name="GOMEZ, Paula" userId="c93cf399-3ed7-4230-9282-8831e3fe5ae7" providerId="ADAL" clId="{3CC95692-23E5-4416-99B1-1CCF25452026}" dt="2023-03-07T15:50:29.314" v="56" actId="2696"/>
          <pc:sldLayoutMkLst>
            <pc:docMk/>
            <pc:sldMasterMk cId="209527191" sldId="2147483793"/>
            <pc:sldLayoutMk cId="3167415555" sldId="2147483800"/>
          </pc:sldLayoutMkLst>
        </pc:sldLayoutChg>
        <pc:sldLayoutChg chg="del">
          <pc:chgData name="GOMEZ, Paula" userId="c93cf399-3ed7-4230-9282-8831e3fe5ae7" providerId="ADAL" clId="{3CC95692-23E5-4416-99B1-1CCF25452026}" dt="2023-03-07T15:50:29.316" v="57" actId="2696"/>
          <pc:sldLayoutMkLst>
            <pc:docMk/>
            <pc:sldMasterMk cId="209527191" sldId="2147483793"/>
            <pc:sldLayoutMk cId="259493692" sldId="2147483801"/>
          </pc:sldLayoutMkLst>
        </pc:sldLayoutChg>
        <pc:sldLayoutChg chg="del">
          <pc:chgData name="GOMEZ, Paula" userId="c93cf399-3ed7-4230-9282-8831e3fe5ae7" providerId="ADAL" clId="{3CC95692-23E5-4416-99B1-1CCF25452026}" dt="2023-03-07T15:50:29.318" v="58" actId="2696"/>
          <pc:sldLayoutMkLst>
            <pc:docMk/>
            <pc:sldMasterMk cId="209527191" sldId="2147483793"/>
            <pc:sldLayoutMk cId="2841998714" sldId="2147483802"/>
          </pc:sldLayoutMkLst>
        </pc:sldLayoutChg>
        <pc:sldLayoutChg chg="del">
          <pc:chgData name="GOMEZ, Paula" userId="c93cf399-3ed7-4230-9282-8831e3fe5ae7" providerId="ADAL" clId="{3CC95692-23E5-4416-99B1-1CCF25452026}" dt="2023-03-07T15:50:29.319" v="59" actId="2696"/>
          <pc:sldLayoutMkLst>
            <pc:docMk/>
            <pc:sldMasterMk cId="209527191" sldId="2147483793"/>
            <pc:sldLayoutMk cId="487020032" sldId="2147483803"/>
          </pc:sldLayoutMkLst>
        </pc:sldLayoutChg>
        <pc:sldLayoutChg chg="del">
          <pc:chgData name="GOMEZ, Paula" userId="c93cf399-3ed7-4230-9282-8831e3fe5ae7" providerId="ADAL" clId="{3CC95692-23E5-4416-99B1-1CCF25452026}" dt="2023-03-07T15:50:29.329" v="60" actId="2696"/>
          <pc:sldLayoutMkLst>
            <pc:docMk/>
            <pc:sldMasterMk cId="209527191" sldId="2147483793"/>
            <pc:sldLayoutMk cId="1371186940" sldId="2147483804"/>
          </pc:sldLayoutMkLst>
        </pc:sldLayoutChg>
      </pc:sldMasterChg>
      <pc:sldMasterChg chg="addSp modSp mod delSldLayout modSldLayout">
        <pc:chgData name="GOMEZ, Paula" userId="c93cf399-3ed7-4230-9282-8831e3fe5ae7" providerId="ADAL" clId="{3CC95692-23E5-4416-99B1-1CCF25452026}" dt="2023-03-07T15:49:53.998" v="27" actId="2696"/>
        <pc:sldMasterMkLst>
          <pc:docMk/>
          <pc:sldMasterMk cId="0" sldId="2147483829"/>
        </pc:sldMasterMkLst>
        <pc:picChg chg="add mod">
          <ac:chgData name="GOMEZ, Paula" userId="c93cf399-3ed7-4230-9282-8831e3fe5ae7" providerId="ADAL" clId="{3CC95692-23E5-4416-99B1-1CCF25452026}" dt="2023-03-07T15:48:38.785" v="7" actId="1035"/>
          <ac:picMkLst>
            <pc:docMk/>
            <pc:sldMasterMk cId="0" sldId="2147483829"/>
            <ac:picMk id="15" creationId="{9D0E9427-C8CE-4D53-A9BE-E0DB120B3693}"/>
          </ac:picMkLst>
        </pc:picChg>
        <pc:sldLayoutChg chg="del">
          <pc:chgData name="GOMEZ, Paula" userId="c93cf399-3ed7-4230-9282-8831e3fe5ae7" providerId="ADAL" clId="{3CC95692-23E5-4416-99B1-1CCF25452026}" dt="2023-03-07T15:49:53.998" v="27" actId="2696"/>
          <pc:sldLayoutMkLst>
            <pc:docMk/>
            <pc:sldMasterMk cId="0" sldId="2147483829"/>
            <pc:sldLayoutMk cId="0" sldId="2147483829"/>
          </pc:sldLayoutMkLst>
        </pc:sldLayoutChg>
        <pc:sldLayoutChg chg="addSp modSp">
          <pc:chgData name="GOMEZ, Paula" userId="c93cf399-3ed7-4230-9282-8831e3fe5ae7" providerId="ADAL" clId="{3CC95692-23E5-4416-99B1-1CCF25452026}" dt="2023-03-07T15:48:45.072" v="8"/>
          <pc:sldLayoutMkLst>
            <pc:docMk/>
            <pc:sldMasterMk cId="0" sldId="2147483829"/>
            <pc:sldLayoutMk cId="0" sldId="2147483830"/>
          </pc:sldLayoutMkLst>
          <pc:picChg chg="add mod">
            <ac:chgData name="GOMEZ, Paula" userId="c93cf399-3ed7-4230-9282-8831e3fe5ae7" providerId="ADAL" clId="{3CC95692-23E5-4416-99B1-1CCF25452026}" dt="2023-03-07T15:48:45.072" v="8"/>
            <ac:picMkLst>
              <pc:docMk/>
              <pc:sldMasterMk cId="0" sldId="2147483829"/>
              <pc:sldLayoutMk cId="0" sldId="2147483830"/>
              <ac:picMk id="15" creationId="{D8AE3259-1ADD-4176-8E32-26ED2B4255A8}"/>
            </ac:picMkLst>
          </pc:picChg>
        </pc:sldLayoutChg>
        <pc:sldLayoutChg chg="addSp modSp">
          <pc:chgData name="GOMEZ, Paula" userId="c93cf399-3ed7-4230-9282-8831e3fe5ae7" providerId="ADAL" clId="{3CC95692-23E5-4416-99B1-1CCF25452026}" dt="2023-03-07T15:48:48.081" v="9"/>
          <pc:sldLayoutMkLst>
            <pc:docMk/>
            <pc:sldMasterMk cId="0" sldId="2147483829"/>
            <pc:sldLayoutMk cId="0" sldId="2147483831"/>
          </pc:sldLayoutMkLst>
          <pc:picChg chg="add mod">
            <ac:chgData name="GOMEZ, Paula" userId="c93cf399-3ed7-4230-9282-8831e3fe5ae7" providerId="ADAL" clId="{3CC95692-23E5-4416-99B1-1CCF25452026}" dt="2023-03-07T15:48:48.081" v="9"/>
            <ac:picMkLst>
              <pc:docMk/>
              <pc:sldMasterMk cId="0" sldId="2147483829"/>
              <pc:sldLayoutMk cId="0" sldId="2147483831"/>
              <ac:picMk id="20" creationId="{5BD59844-4C58-4AFC-8C22-4D4AAAC0E488}"/>
            </ac:picMkLst>
          </pc:picChg>
        </pc:sldLayoutChg>
        <pc:sldLayoutChg chg="addSp modSp">
          <pc:chgData name="GOMEZ, Paula" userId="c93cf399-3ed7-4230-9282-8831e3fe5ae7" providerId="ADAL" clId="{3CC95692-23E5-4416-99B1-1CCF25452026}" dt="2023-03-07T15:48:50.959" v="10"/>
          <pc:sldLayoutMkLst>
            <pc:docMk/>
            <pc:sldMasterMk cId="0" sldId="2147483829"/>
            <pc:sldLayoutMk cId="0" sldId="2147483832"/>
          </pc:sldLayoutMkLst>
          <pc:picChg chg="add mod">
            <ac:chgData name="GOMEZ, Paula" userId="c93cf399-3ed7-4230-9282-8831e3fe5ae7" providerId="ADAL" clId="{3CC95692-23E5-4416-99B1-1CCF25452026}" dt="2023-03-07T15:48:50.959" v="10"/>
            <ac:picMkLst>
              <pc:docMk/>
              <pc:sldMasterMk cId="0" sldId="2147483829"/>
              <pc:sldLayoutMk cId="0" sldId="2147483832"/>
              <ac:picMk id="15" creationId="{2FD4D80C-3C8F-4E98-B021-646CD895C55B}"/>
            </ac:picMkLst>
          </pc:picChg>
        </pc:sldLayoutChg>
        <pc:sldLayoutChg chg="addSp modSp">
          <pc:chgData name="GOMEZ, Paula" userId="c93cf399-3ed7-4230-9282-8831e3fe5ae7" providerId="ADAL" clId="{3CC95692-23E5-4416-99B1-1CCF25452026}" dt="2023-03-07T15:48:53.638" v="11"/>
          <pc:sldLayoutMkLst>
            <pc:docMk/>
            <pc:sldMasterMk cId="0" sldId="2147483829"/>
            <pc:sldLayoutMk cId="0" sldId="2147483833"/>
          </pc:sldLayoutMkLst>
          <pc:picChg chg="add mod">
            <ac:chgData name="GOMEZ, Paula" userId="c93cf399-3ed7-4230-9282-8831e3fe5ae7" providerId="ADAL" clId="{3CC95692-23E5-4416-99B1-1CCF25452026}" dt="2023-03-07T15:48:53.638" v="11"/>
            <ac:picMkLst>
              <pc:docMk/>
              <pc:sldMasterMk cId="0" sldId="2147483829"/>
              <pc:sldLayoutMk cId="0" sldId="2147483833"/>
              <ac:picMk id="14" creationId="{2E4FA0B5-E4C7-436A-A7A9-14FB2FD373CB}"/>
            </ac:picMkLst>
          </pc:picChg>
        </pc:sldLayoutChg>
        <pc:sldLayoutChg chg="addSp modSp">
          <pc:chgData name="GOMEZ, Paula" userId="c93cf399-3ed7-4230-9282-8831e3fe5ae7" providerId="ADAL" clId="{3CC95692-23E5-4416-99B1-1CCF25452026}" dt="2023-03-07T15:48:56.166" v="12"/>
          <pc:sldLayoutMkLst>
            <pc:docMk/>
            <pc:sldMasterMk cId="0" sldId="2147483829"/>
            <pc:sldLayoutMk cId="0" sldId="2147483834"/>
          </pc:sldLayoutMkLst>
          <pc:picChg chg="add mod">
            <ac:chgData name="GOMEZ, Paula" userId="c93cf399-3ed7-4230-9282-8831e3fe5ae7" providerId="ADAL" clId="{3CC95692-23E5-4416-99B1-1CCF25452026}" dt="2023-03-07T15:48:56.166" v="12"/>
            <ac:picMkLst>
              <pc:docMk/>
              <pc:sldMasterMk cId="0" sldId="2147483829"/>
              <pc:sldLayoutMk cId="0" sldId="2147483834"/>
              <ac:picMk id="18" creationId="{A0CD1AE4-24D5-499F-AFF5-592946449EC5}"/>
            </ac:picMkLst>
          </pc:picChg>
        </pc:sldLayoutChg>
        <pc:sldLayoutChg chg="addSp modSp">
          <pc:chgData name="GOMEZ, Paula" userId="c93cf399-3ed7-4230-9282-8831e3fe5ae7" providerId="ADAL" clId="{3CC95692-23E5-4416-99B1-1CCF25452026}" dt="2023-03-07T15:48:59.073" v="13"/>
          <pc:sldLayoutMkLst>
            <pc:docMk/>
            <pc:sldMasterMk cId="0" sldId="2147483829"/>
            <pc:sldLayoutMk cId="0" sldId="2147483835"/>
          </pc:sldLayoutMkLst>
          <pc:picChg chg="add mod">
            <ac:chgData name="GOMEZ, Paula" userId="c93cf399-3ed7-4230-9282-8831e3fe5ae7" providerId="ADAL" clId="{3CC95692-23E5-4416-99B1-1CCF25452026}" dt="2023-03-07T15:48:59.073" v="13"/>
            <ac:picMkLst>
              <pc:docMk/>
              <pc:sldMasterMk cId="0" sldId="2147483829"/>
              <pc:sldLayoutMk cId="0" sldId="2147483835"/>
              <ac:picMk id="18" creationId="{9CF8900B-2EBF-444B-91F3-074F131CD87E}"/>
            </ac:picMkLst>
          </pc:picChg>
        </pc:sldLayoutChg>
        <pc:sldLayoutChg chg="addSp modSp">
          <pc:chgData name="GOMEZ, Paula" userId="c93cf399-3ed7-4230-9282-8831e3fe5ae7" providerId="ADAL" clId="{3CC95692-23E5-4416-99B1-1CCF25452026}" dt="2023-03-07T15:49:03.616" v="14"/>
          <pc:sldLayoutMkLst>
            <pc:docMk/>
            <pc:sldMasterMk cId="0" sldId="2147483829"/>
            <pc:sldLayoutMk cId="0" sldId="2147483836"/>
          </pc:sldLayoutMkLst>
          <pc:picChg chg="add mod">
            <ac:chgData name="GOMEZ, Paula" userId="c93cf399-3ed7-4230-9282-8831e3fe5ae7" providerId="ADAL" clId="{3CC95692-23E5-4416-99B1-1CCF25452026}" dt="2023-03-07T15:49:03.616" v="14"/>
            <ac:picMkLst>
              <pc:docMk/>
              <pc:sldMasterMk cId="0" sldId="2147483829"/>
              <pc:sldLayoutMk cId="0" sldId="2147483836"/>
              <ac:picMk id="18" creationId="{B169F2BA-E62A-41BE-96B4-E6635E193A73}"/>
            </ac:picMkLst>
          </pc:picChg>
        </pc:sldLayoutChg>
        <pc:sldLayoutChg chg="addSp modSp">
          <pc:chgData name="GOMEZ, Paula" userId="c93cf399-3ed7-4230-9282-8831e3fe5ae7" providerId="ADAL" clId="{3CC95692-23E5-4416-99B1-1CCF25452026}" dt="2023-03-07T15:49:08.512" v="15"/>
          <pc:sldLayoutMkLst>
            <pc:docMk/>
            <pc:sldMasterMk cId="0" sldId="2147483829"/>
            <pc:sldLayoutMk cId="0" sldId="2147483837"/>
          </pc:sldLayoutMkLst>
          <pc:picChg chg="add mod">
            <ac:chgData name="GOMEZ, Paula" userId="c93cf399-3ed7-4230-9282-8831e3fe5ae7" providerId="ADAL" clId="{3CC95692-23E5-4416-99B1-1CCF25452026}" dt="2023-03-07T15:49:08.512" v="15"/>
            <ac:picMkLst>
              <pc:docMk/>
              <pc:sldMasterMk cId="0" sldId="2147483829"/>
              <pc:sldLayoutMk cId="0" sldId="2147483837"/>
              <ac:picMk id="16" creationId="{18F8B07E-A2D2-4CE0-81C7-3F2B73E31524}"/>
            </ac:picMkLst>
          </pc:picChg>
        </pc:sldLayoutChg>
        <pc:sldLayoutChg chg="addSp modSp">
          <pc:chgData name="GOMEZ, Paula" userId="c93cf399-3ed7-4230-9282-8831e3fe5ae7" providerId="ADAL" clId="{3CC95692-23E5-4416-99B1-1CCF25452026}" dt="2023-03-07T15:49:11.352" v="16"/>
          <pc:sldLayoutMkLst>
            <pc:docMk/>
            <pc:sldMasterMk cId="0" sldId="2147483829"/>
            <pc:sldLayoutMk cId="0" sldId="2147483838"/>
          </pc:sldLayoutMkLst>
          <pc:picChg chg="add mod">
            <ac:chgData name="GOMEZ, Paula" userId="c93cf399-3ed7-4230-9282-8831e3fe5ae7" providerId="ADAL" clId="{3CC95692-23E5-4416-99B1-1CCF25452026}" dt="2023-03-07T15:49:11.352" v="16"/>
            <ac:picMkLst>
              <pc:docMk/>
              <pc:sldMasterMk cId="0" sldId="2147483829"/>
              <pc:sldLayoutMk cId="0" sldId="2147483838"/>
              <ac:picMk id="11" creationId="{35B789D2-E42E-4414-9FF2-416C66947F91}"/>
            </ac:picMkLst>
          </pc:picChg>
        </pc:sldLayoutChg>
        <pc:sldLayoutChg chg="addSp modSp">
          <pc:chgData name="GOMEZ, Paula" userId="c93cf399-3ed7-4230-9282-8831e3fe5ae7" providerId="ADAL" clId="{3CC95692-23E5-4416-99B1-1CCF25452026}" dt="2023-03-07T15:49:14.417" v="17"/>
          <pc:sldLayoutMkLst>
            <pc:docMk/>
            <pc:sldMasterMk cId="0" sldId="2147483829"/>
            <pc:sldLayoutMk cId="0" sldId="2147483839"/>
          </pc:sldLayoutMkLst>
          <pc:picChg chg="add mod">
            <ac:chgData name="GOMEZ, Paula" userId="c93cf399-3ed7-4230-9282-8831e3fe5ae7" providerId="ADAL" clId="{3CC95692-23E5-4416-99B1-1CCF25452026}" dt="2023-03-07T15:49:14.417" v="17"/>
            <ac:picMkLst>
              <pc:docMk/>
              <pc:sldMasterMk cId="0" sldId="2147483829"/>
              <pc:sldLayoutMk cId="0" sldId="2147483839"/>
              <ac:picMk id="16" creationId="{855437E8-F55F-4141-8B9D-1F64DDDB0AFD}"/>
            </ac:picMkLst>
          </pc:picChg>
        </pc:sldLayoutChg>
        <pc:sldLayoutChg chg="addSp modSp">
          <pc:chgData name="GOMEZ, Paula" userId="c93cf399-3ed7-4230-9282-8831e3fe5ae7" providerId="ADAL" clId="{3CC95692-23E5-4416-99B1-1CCF25452026}" dt="2023-03-07T15:49:19.116" v="18"/>
          <pc:sldLayoutMkLst>
            <pc:docMk/>
            <pc:sldMasterMk cId="0" sldId="2147483829"/>
            <pc:sldLayoutMk cId="0" sldId="2147483840"/>
          </pc:sldLayoutMkLst>
          <pc:picChg chg="add mod">
            <ac:chgData name="GOMEZ, Paula" userId="c93cf399-3ed7-4230-9282-8831e3fe5ae7" providerId="ADAL" clId="{3CC95692-23E5-4416-99B1-1CCF25452026}" dt="2023-03-07T15:49:19.116" v="18"/>
            <ac:picMkLst>
              <pc:docMk/>
              <pc:sldMasterMk cId="0" sldId="2147483829"/>
              <pc:sldLayoutMk cId="0" sldId="2147483840"/>
              <ac:picMk id="15" creationId="{A9AE7B60-8FD6-4850-9FA9-70A6D688F231}"/>
            </ac:picMkLst>
          </pc:picChg>
        </pc:sldLayoutChg>
        <pc:sldLayoutChg chg="addSp modSp">
          <pc:chgData name="GOMEZ, Paula" userId="c93cf399-3ed7-4230-9282-8831e3fe5ae7" providerId="ADAL" clId="{3CC95692-23E5-4416-99B1-1CCF25452026}" dt="2023-03-07T15:49:22.545" v="19"/>
          <pc:sldLayoutMkLst>
            <pc:docMk/>
            <pc:sldMasterMk cId="0" sldId="2147483829"/>
            <pc:sldLayoutMk cId="2884475595" sldId="2147483841"/>
          </pc:sldLayoutMkLst>
          <pc:picChg chg="add mod">
            <ac:chgData name="GOMEZ, Paula" userId="c93cf399-3ed7-4230-9282-8831e3fe5ae7" providerId="ADAL" clId="{3CC95692-23E5-4416-99B1-1CCF25452026}" dt="2023-03-07T15:49:22.545" v="19"/>
            <ac:picMkLst>
              <pc:docMk/>
              <pc:sldMasterMk cId="0" sldId="2147483829"/>
              <pc:sldLayoutMk cId="2884475595" sldId="2147483841"/>
              <ac:picMk id="12" creationId="{AC0BE920-048F-4A98-9D80-3F4109468710}"/>
            </ac:picMkLst>
          </pc:picChg>
        </pc:sldLayoutChg>
        <pc:sldLayoutChg chg="addSp modSp">
          <pc:chgData name="GOMEZ, Paula" userId="c93cf399-3ed7-4230-9282-8831e3fe5ae7" providerId="ADAL" clId="{3CC95692-23E5-4416-99B1-1CCF25452026}" dt="2023-03-07T15:49:25.281" v="20"/>
          <pc:sldLayoutMkLst>
            <pc:docMk/>
            <pc:sldMasterMk cId="0" sldId="2147483829"/>
            <pc:sldLayoutMk cId="721061141" sldId="2147483842"/>
          </pc:sldLayoutMkLst>
          <pc:picChg chg="add mod">
            <ac:chgData name="GOMEZ, Paula" userId="c93cf399-3ed7-4230-9282-8831e3fe5ae7" providerId="ADAL" clId="{3CC95692-23E5-4416-99B1-1CCF25452026}" dt="2023-03-07T15:49:25.281" v="20"/>
            <ac:picMkLst>
              <pc:docMk/>
              <pc:sldMasterMk cId="0" sldId="2147483829"/>
              <pc:sldLayoutMk cId="721061141" sldId="2147483842"/>
              <ac:picMk id="12" creationId="{93198089-4F6D-4A72-90A9-49EC9B791DE2}"/>
            </ac:picMkLst>
          </pc:picChg>
        </pc:sldLayoutChg>
        <pc:sldLayoutChg chg="addSp modSp">
          <pc:chgData name="GOMEZ, Paula" userId="c93cf399-3ed7-4230-9282-8831e3fe5ae7" providerId="ADAL" clId="{3CC95692-23E5-4416-99B1-1CCF25452026}" dt="2023-03-07T15:49:28.714" v="21"/>
          <pc:sldLayoutMkLst>
            <pc:docMk/>
            <pc:sldMasterMk cId="0" sldId="2147483829"/>
            <pc:sldLayoutMk cId="0" sldId="2147483843"/>
          </pc:sldLayoutMkLst>
          <pc:picChg chg="add mod">
            <ac:chgData name="GOMEZ, Paula" userId="c93cf399-3ed7-4230-9282-8831e3fe5ae7" providerId="ADAL" clId="{3CC95692-23E5-4416-99B1-1CCF25452026}" dt="2023-03-07T15:49:28.714" v="21"/>
            <ac:picMkLst>
              <pc:docMk/>
              <pc:sldMasterMk cId="0" sldId="2147483829"/>
              <pc:sldLayoutMk cId="0" sldId="2147483843"/>
              <ac:picMk id="13" creationId="{C19F4DCD-BF30-4E51-8BED-7FD0C1FEB951}"/>
            </ac:picMkLst>
          </pc:picChg>
        </pc:sldLayoutChg>
        <pc:sldLayoutChg chg="addSp modSp">
          <pc:chgData name="GOMEZ, Paula" userId="c93cf399-3ed7-4230-9282-8831e3fe5ae7" providerId="ADAL" clId="{3CC95692-23E5-4416-99B1-1CCF25452026}" dt="2023-03-07T15:49:31.538" v="22"/>
          <pc:sldLayoutMkLst>
            <pc:docMk/>
            <pc:sldMasterMk cId="0" sldId="2147483829"/>
            <pc:sldLayoutMk cId="0" sldId="2147483844"/>
          </pc:sldLayoutMkLst>
          <pc:picChg chg="add mod">
            <ac:chgData name="GOMEZ, Paula" userId="c93cf399-3ed7-4230-9282-8831e3fe5ae7" providerId="ADAL" clId="{3CC95692-23E5-4416-99B1-1CCF25452026}" dt="2023-03-07T15:49:31.538" v="22"/>
            <ac:picMkLst>
              <pc:docMk/>
              <pc:sldMasterMk cId="0" sldId="2147483829"/>
              <pc:sldLayoutMk cId="0" sldId="2147483844"/>
              <ac:picMk id="14" creationId="{2E526505-C537-4486-A38C-5B45503D7CE7}"/>
            </ac:picMkLst>
          </pc:picChg>
        </pc:sldLayoutChg>
        <pc:sldLayoutChg chg="addSp modSp">
          <pc:chgData name="GOMEZ, Paula" userId="c93cf399-3ed7-4230-9282-8831e3fe5ae7" providerId="ADAL" clId="{3CC95692-23E5-4416-99B1-1CCF25452026}" dt="2023-03-07T15:49:34.280" v="23"/>
          <pc:sldLayoutMkLst>
            <pc:docMk/>
            <pc:sldMasterMk cId="0" sldId="2147483829"/>
            <pc:sldLayoutMk cId="0" sldId="2147483845"/>
          </pc:sldLayoutMkLst>
          <pc:picChg chg="add mod">
            <ac:chgData name="GOMEZ, Paula" userId="c93cf399-3ed7-4230-9282-8831e3fe5ae7" providerId="ADAL" clId="{3CC95692-23E5-4416-99B1-1CCF25452026}" dt="2023-03-07T15:49:34.280" v="23"/>
            <ac:picMkLst>
              <pc:docMk/>
              <pc:sldMasterMk cId="0" sldId="2147483829"/>
              <pc:sldLayoutMk cId="0" sldId="2147483845"/>
              <ac:picMk id="14" creationId="{9D960254-5AA5-498E-BA4F-6BAE9341B395}"/>
            </ac:picMkLst>
          </pc:picChg>
        </pc:sldLayoutChg>
        <pc:sldLayoutChg chg="addSp modSp">
          <pc:chgData name="GOMEZ, Paula" userId="c93cf399-3ed7-4230-9282-8831e3fe5ae7" providerId="ADAL" clId="{3CC95692-23E5-4416-99B1-1CCF25452026}" dt="2023-03-07T15:49:39.647" v="24"/>
          <pc:sldLayoutMkLst>
            <pc:docMk/>
            <pc:sldMasterMk cId="0" sldId="2147483829"/>
            <pc:sldLayoutMk cId="0" sldId="2147483846"/>
          </pc:sldLayoutMkLst>
          <pc:picChg chg="add mod">
            <ac:chgData name="GOMEZ, Paula" userId="c93cf399-3ed7-4230-9282-8831e3fe5ae7" providerId="ADAL" clId="{3CC95692-23E5-4416-99B1-1CCF25452026}" dt="2023-03-07T15:49:39.647" v="24"/>
            <ac:picMkLst>
              <pc:docMk/>
              <pc:sldMasterMk cId="0" sldId="2147483829"/>
              <pc:sldLayoutMk cId="0" sldId="2147483846"/>
              <ac:picMk id="14" creationId="{E1FA0D49-9A47-45E6-9574-55423D64C35E}"/>
            </ac:picMkLst>
          </pc:picChg>
        </pc:sldLayoutChg>
        <pc:sldLayoutChg chg="addSp modSp">
          <pc:chgData name="GOMEZ, Paula" userId="c93cf399-3ed7-4230-9282-8831e3fe5ae7" providerId="ADAL" clId="{3CC95692-23E5-4416-99B1-1CCF25452026}" dt="2023-03-07T15:49:42.948" v="25"/>
          <pc:sldLayoutMkLst>
            <pc:docMk/>
            <pc:sldMasterMk cId="0" sldId="2147483829"/>
            <pc:sldLayoutMk cId="0" sldId="2147483847"/>
          </pc:sldLayoutMkLst>
          <pc:picChg chg="add mod">
            <ac:chgData name="GOMEZ, Paula" userId="c93cf399-3ed7-4230-9282-8831e3fe5ae7" providerId="ADAL" clId="{3CC95692-23E5-4416-99B1-1CCF25452026}" dt="2023-03-07T15:49:42.948" v="25"/>
            <ac:picMkLst>
              <pc:docMk/>
              <pc:sldMasterMk cId="0" sldId="2147483829"/>
              <pc:sldLayoutMk cId="0" sldId="2147483847"/>
              <ac:picMk id="13" creationId="{EAF2E412-84B4-435D-B9BB-F796607CAB5F}"/>
            </ac:picMkLst>
          </pc:picChg>
        </pc:sldLayoutChg>
        <pc:sldLayoutChg chg="addSp modSp">
          <pc:chgData name="GOMEZ, Paula" userId="c93cf399-3ed7-4230-9282-8831e3fe5ae7" providerId="ADAL" clId="{3CC95692-23E5-4416-99B1-1CCF25452026}" dt="2023-03-07T15:49:45.801" v="26"/>
          <pc:sldLayoutMkLst>
            <pc:docMk/>
            <pc:sldMasterMk cId="0" sldId="2147483829"/>
            <pc:sldLayoutMk cId="0" sldId="2147483848"/>
          </pc:sldLayoutMkLst>
          <pc:picChg chg="add mod">
            <ac:chgData name="GOMEZ, Paula" userId="c93cf399-3ed7-4230-9282-8831e3fe5ae7" providerId="ADAL" clId="{3CC95692-23E5-4416-99B1-1CCF25452026}" dt="2023-03-07T15:49:45.801" v="26"/>
            <ac:picMkLst>
              <pc:docMk/>
              <pc:sldMasterMk cId="0" sldId="2147483829"/>
              <pc:sldLayoutMk cId="0" sldId="2147483848"/>
              <ac:picMk id="13" creationId="{96E611F6-05DD-4B2C-B0C7-A0DF4008A5AB}"/>
            </ac:picMkLst>
          </pc:picChg>
        </pc:sldLayoutChg>
      </pc:sldMasterChg>
      <pc:sldMasterChg chg="del delSldLayout">
        <pc:chgData name="GOMEZ, Paula" userId="c93cf399-3ed7-4230-9282-8831e3fe5ae7" providerId="ADAL" clId="{3CC95692-23E5-4416-99B1-1CCF25452026}" dt="2023-03-07T15:50:28.233" v="49" actId="2696"/>
        <pc:sldMasterMkLst>
          <pc:docMk/>
          <pc:sldMasterMk cId="1708521302" sldId="2147483841"/>
        </pc:sldMasterMkLst>
        <pc:sldLayoutChg chg="del">
          <pc:chgData name="GOMEZ, Paula" userId="c93cf399-3ed7-4230-9282-8831e3fe5ae7" providerId="ADAL" clId="{3CC95692-23E5-4416-99B1-1CCF25452026}" dt="2023-03-07T15:50:28.171" v="30" actId="2696"/>
          <pc:sldLayoutMkLst>
            <pc:docMk/>
            <pc:sldMasterMk cId="1708521302" sldId="2147483841"/>
            <pc:sldLayoutMk cId="733452273" sldId="2147483842"/>
          </pc:sldLayoutMkLst>
        </pc:sldLayoutChg>
        <pc:sldLayoutChg chg="del">
          <pc:chgData name="GOMEZ, Paula" userId="c93cf399-3ed7-4230-9282-8831e3fe5ae7" providerId="ADAL" clId="{3CC95692-23E5-4416-99B1-1CCF25452026}" dt="2023-03-07T15:50:28.173" v="31" actId="2696"/>
          <pc:sldLayoutMkLst>
            <pc:docMk/>
            <pc:sldMasterMk cId="1708521302" sldId="2147483841"/>
            <pc:sldLayoutMk cId="1599687983" sldId="2147483843"/>
          </pc:sldLayoutMkLst>
        </pc:sldLayoutChg>
        <pc:sldLayoutChg chg="del">
          <pc:chgData name="GOMEZ, Paula" userId="c93cf399-3ed7-4230-9282-8831e3fe5ae7" providerId="ADAL" clId="{3CC95692-23E5-4416-99B1-1CCF25452026}" dt="2023-03-07T15:50:28.176" v="32" actId="2696"/>
          <pc:sldLayoutMkLst>
            <pc:docMk/>
            <pc:sldMasterMk cId="1708521302" sldId="2147483841"/>
            <pc:sldLayoutMk cId="2858643242" sldId="2147483844"/>
          </pc:sldLayoutMkLst>
        </pc:sldLayoutChg>
        <pc:sldLayoutChg chg="del">
          <pc:chgData name="GOMEZ, Paula" userId="c93cf399-3ed7-4230-9282-8831e3fe5ae7" providerId="ADAL" clId="{3CC95692-23E5-4416-99B1-1CCF25452026}" dt="2023-03-07T15:50:28.180" v="33" actId="2696"/>
          <pc:sldLayoutMkLst>
            <pc:docMk/>
            <pc:sldMasterMk cId="1708521302" sldId="2147483841"/>
            <pc:sldLayoutMk cId="847681543" sldId="2147483845"/>
          </pc:sldLayoutMkLst>
        </pc:sldLayoutChg>
        <pc:sldLayoutChg chg="del">
          <pc:chgData name="GOMEZ, Paula" userId="c93cf399-3ed7-4230-9282-8831e3fe5ae7" providerId="ADAL" clId="{3CC95692-23E5-4416-99B1-1CCF25452026}" dt="2023-03-07T15:50:28.182" v="34" actId="2696"/>
          <pc:sldLayoutMkLst>
            <pc:docMk/>
            <pc:sldMasterMk cId="1708521302" sldId="2147483841"/>
            <pc:sldLayoutMk cId="301935295" sldId="2147483846"/>
          </pc:sldLayoutMkLst>
        </pc:sldLayoutChg>
        <pc:sldLayoutChg chg="del">
          <pc:chgData name="GOMEZ, Paula" userId="c93cf399-3ed7-4230-9282-8831e3fe5ae7" providerId="ADAL" clId="{3CC95692-23E5-4416-99B1-1CCF25452026}" dt="2023-03-07T15:50:28.184" v="35" actId="2696"/>
          <pc:sldLayoutMkLst>
            <pc:docMk/>
            <pc:sldMasterMk cId="1708521302" sldId="2147483841"/>
            <pc:sldLayoutMk cId="3389081323" sldId="2147483847"/>
          </pc:sldLayoutMkLst>
        </pc:sldLayoutChg>
        <pc:sldLayoutChg chg="del">
          <pc:chgData name="GOMEZ, Paula" userId="c93cf399-3ed7-4230-9282-8831e3fe5ae7" providerId="ADAL" clId="{3CC95692-23E5-4416-99B1-1CCF25452026}" dt="2023-03-07T15:50:28.186" v="36" actId="2696"/>
          <pc:sldLayoutMkLst>
            <pc:docMk/>
            <pc:sldMasterMk cId="1708521302" sldId="2147483841"/>
            <pc:sldLayoutMk cId="1617738297" sldId="2147483848"/>
          </pc:sldLayoutMkLst>
        </pc:sldLayoutChg>
        <pc:sldLayoutChg chg="del">
          <pc:chgData name="GOMEZ, Paula" userId="c93cf399-3ed7-4230-9282-8831e3fe5ae7" providerId="ADAL" clId="{3CC95692-23E5-4416-99B1-1CCF25452026}" dt="2023-03-07T15:50:28.187" v="37" actId="2696"/>
          <pc:sldLayoutMkLst>
            <pc:docMk/>
            <pc:sldMasterMk cId="1708521302" sldId="2147483841"/>
            <pc:sldLayoutMk cId="3980723689" sldId="2147483849"/>
          </pc:sldLayoutMkLst>
        </pc:sldLayoutChg>
        <pc:sldLayoutChg chg="del">
          <pc:chgData name="GOMEZ, Paula" userId="c93cf399-3ed7-4230-9282-8831e3fe5ae7" providerId="ADAL" clId="{3CC95692-23E5-4416-99B1-1CCF25452026}" dt="2023-03-07T15:50:28.195" v="38" actId="2696"/>
          <pc:sldLayoutMkLst>
            <pc:docMk/>
            <pc:sldMasterMk cId="1708521302" sldId="2147483841"/>
            <pc:sldLayoutMk cId="453045242" sldId="2147483850"/>
          </pc:sldLayoutMkLst>
        </pc:sldLayoutChg>
        <pc:sldLayoutChg chg="del">
          <pc:chgData name="GOMEZ, Paula" userId="c93cf399-3ed7-4230-9282-8831e3fe5ae7" providerId="ADAL" clId="{3CC95692-23E5-4416-99B1-1CCF25452026}" dt="2023-03-07T15:50:28.198" v="39" actId="2696"/>
          <pc:sldLayoutMkLst>
            <pc:docMk/>
            <pc:sldMasterMk cId="1708521302" sldId="2147483841"/>
            <pc:sldLayoutMk cId="2492294716" sldId="2147483851"/>
          </pc:sldLayoutMkLst>
        </pc:sldLayoutChg>
        <pc:sldLayoutChg chg="del">
          <pc:chgData name="GOMEZ, Paula" userId="c93cf399-3ed7-4230-9282-8831e3fe5ae7" providerId="ADAL" clId="{3CC95692-23E5-4416-99B1-1CCF25452026}" dt="2023-03-07T15:50:28.199" v="40" actId="2696"/>
          <pc:sldLayoutMkLst>
            <pc:docMk/>
            <pc:sldMasterMk cId="1708521302" sldId="2147483841"/>
            <pc:sldLayoutMk cId="3218179202" sldId="2147483852"/>
          </pc:sldLayoutMkLst>
        </pc:sldLayoutChg>
        <pc:sldLayoutChg chg="del">
          <pc:chgData name="GOMEZ, Paula" userId="c93cf399-3ed7-4230-9282-8831e3fe5ae7" providerId="ADAL" clId="{3CC95692-23E5-4416-99B1-1CCF25452026}" dt="2023-03-07T15:50:28.201" v="41" actId="2696"/>
          <pc:sldLayoutMkLst>
            <pc:docMk/>
            <pc:sldMasterMk cId="1708521302" sldId="2147483841"/>
            <pc:sldLayoutMk cId="2408445099" sldId="2147483853"/>
          </pc:sldLayoutMkLst>
        </pc:sldLayoutChg>
        <pc:sldLayoutChg chg="del">
          <pc:chgData name="GOMEZ, Paula" userId="c93cf399-3ed7-4230-9282-8831e3fe5ae7" providerId="ADAL" clId="{3CC95692-23E5-4416-99B1-1CCF25452026}" dt="2023-03-07T15:50:28.211" v="42" actId="2696"/>
          <pc:sldLayoutMkLst>
            <pc:docMk/>
            <pc:sldMasterMk cId="1708521302" sldId="2147483841"/>
            <pc:sldLayoutMk cId="2789050043" sldId="2147483854"/>
          </pc:sldLayoutMkLst>
        </pc:sldLayoutChg>
        <pc:sldLayoutChg chg="del">
          <pc:chgData name="GOMEZ, Paula" userId="c93cf399-3ed7-4230-9282-8831e3fe5ae7" providerId="ADAL" clId="{3CC95692-23E5-4416-99B1-1CCF25452026}" dt="2023-03-07T15:50:28.213" v="43" actId="2696"/>
          <pc:sldLayoutMkLst>
            <pc:docMk/>
            <pc:sldMasterMk cId="1708521302" sldId="2147483841"/>
            <pc:sldLayoutMk cId="578341572" sldId="2147483855"/>
          </pc:sldLayoutMkLst>
        </pc:sldLayoutChg>
        <pc:sldLayoutChg chg="del">
          <pc:chgData name="GOMEZ, Paula" userId="c93cf399-3ed7-4230-9282-8831e3fe5ae7" providerId="ADAL" clId="{3CC95692-23E5-4416-99B1-1CCF25452026}" dt="2023-03-07T15:50:28.215" v="44" actId="2696"/>
          <pc:sldLayoutMkLst>
            <pc:docMk/>
            <pc:sldMasterMk cId="1708521302" sldId="2147483841"/>
            <pc:sldLayoutMk cId="815385209" sldId="2147483856"/>
          </pc:sldLayoutMkLst>
        </pc:sldLayoutChg>
        <pc:sldLayoutChg chg="del">
          <pc:chgData name="GOMEZ, Paula" userId="c93cf399-3ed7-4230-9282-8831e3fe5ae7" providerId="ADAL" clId="{3CC95692-23E5-4416-99B1-1CCF25452026}" dt="2023-03-07T15:50:28.217" v="45" actId="2696"/>
          <pc:sldLayoutMkLst>
            <pc:docMk/>
            <pc:sldMasterMk cId="1708521302" sldId="2147483841"/>
            <pc:sldLayoutMk cId="1465879436" sldId="2147483857"/>
          </pc:sldLayoutMkLst>
        </pc:sldLayoutChg>
        <pc:sldLayoutChg chg="del">
          <pc:chgData name="GOMEZ, Paula" userId="c93cf399-3ed7-4230-9282-8831e3fe5ae7" providerId="ADAL" clId="{3CC95692-23E5-4416-99B1-1CCF25452026}" dt="2023-03-07T15:50:28.218" v="46" actId="2696"/>
          <pc:sldLayoutMkLst>
            <pc:docMk/>
            <pc:sldMasterMk cId="1708521302" sldId="2147483841"/>
            <pc:sldLayoutMk cId="1533665074" sldId="2147483858"/>
          </pc:sldLayoutMkLst>
        </pc:sldLayoutChg>
        <pc:sldLayoutChg chg="del">
          <pc:chgData name="GOMEZ, Paula" userId="c93cf399-3ed7-4230-9282-8831e3fe5ae7" providerId="ADAL" clId="{3CC95692-23E5-4416-99B1-1CCF25452026}" dt="2023-03-07T15:50:28.229" v="47" actId="2696"/>
          <pc:sldLayoutMkLst>
            <pc:docMk/>
            <pc:sldMasterMk cId="1708521302" sldId="2147483841"/>
            <pc:sldLayoutMk cId="564487186" sldId="2147483859"/>
          </pc:sldLayoutMkLst>
        </pc:sldLayoutChg>
        <pc:sldLayoutChg chg="del">
          <pc:chgData name="GOMEZ, Paula" userId="c93cf399-3ed7-4230-9282-8831e3fe5ae7" providerId="ADAL" clId="{3CC95692-23E5-4416-99B1-1CCF25452026}" dt="2023-03-07T15:50:28.231" v="48" actId="2696"/>
          <pc:sldLayoutMkLst>
            <pc:docMk/>
            <pc:sldMasterMk cId="1708521302" sldId="2147483841"/>
            <pc:sldLayoutMk cId="3732040608" sldId="2147483860"/>
          </pc:sldLayoutMkLst>
        </pc:sldLayoutChg>
      </pc:sldMasterChg>
    </pc:docChg>
  </pc:docChgLst>
  <pc:docChgLst>
    <pc:chgData name="EZZINE, Hind" userId="S::ezzineh@who.int::edcab00f-6318-46e5-a4a9-188b01ee222f" providerId="AD" clId="Web-{F1C19AE7-6507-439A-8521-617C4F41AE51}"/>
    <pc:docChg chg="modSld">
      <pc:chgData name="EZZINE, Hind" userId="S::ezzineh@who.int::edcab00f-6318-46e5-a4a9-188b01ee222f" providerId="AD" clId="Web-{F1C19AE7-6507-439A-8521-617C4F41AE51}" dt="2023-03-04T10:34:15.865" v="1" actId="20577"/>
      <pc:docMkLst>
        <pc:docMk/>
      </pc:docMkLst>
      <pc:sldChg chg="modSp">
        <pc:chgData name="EZZINE, Hind" userId="S::ezzineh@who.int::edcab00f-6318-46e5-a4a9-188b01ee222f" providerId="AD" clId="Web-{F1C19AE7-6507-439A-8521-617C4F41AE51}" dt="2023-03-04T10:34:15.865" v="1" actId="20577"/>
        <pc:sldMkLst>
          <pc:docMk/>
          <pc:sldMk cId="3029491523" sldId="356"/>
        </pc:sldMkLst>
        <pc:spChg chg="mod">
          <ac:chgData name="EZZINE, Hind" userId="S::ezzineh@who.int::edcab00f-6318-46e5-a4a9-188b01ee222f" providerId="AD" clId="Web-{F1C19AE7-6507-439A-8521-617C4F41AE51}" dt="2023-03-04T10:34:15.865" v="1" actId="20577"/>
          <ac:spMkLst>
            <pc:docMk/>
            <pc:sldMk cId="3029491523" sldId="356"/>
            <ac:spMk id="3" creationId="{C008FED0-F84A-4217-BFD9-B68A791C301C}"/>
          </ac:spMkLst>
        </pc:spChg>
      </pc:sldChg>
    </pc:docChg>
  </pc:docChgLst>
  <pc:docChgLst>
    <pc:chgData name="GOMEZ, Paula" userId="c93cf399-3ed7-4230-9282-8831e3fe5ae7" providerId="ADAL" clId="{55429538-024F-4385-B418-9871857E9E35}"/>
    <pc:docChg chg="undo custSel modSld modMainMaster">
      <pc:chgData name="GOMEZ, Paula" userId="c93cf399-3ed7-4230-9282-8831e3fe5ae7" providerId="ADAL" clId="{55429538-024F-4385-B418-9871857E9E35}" dt="2023-01-12T16:35:18.955" v="343" actId="1589"/>
      <pc:docMkLst>
        <pc:docMk/>
      </pc:docMkLst>
      <pc:sldChg chg="modSp mod addCm modCm">
        <pc:chgData name="GOMEZ, Paula" userId="c93cf399-3ed7-4230-9282-8831e3fe5ae7" providerId="ADAL" clId="{55429538-024F-4385-B418-9871857E9E35}" dt="2023-01-12T15:57:21.536" v="270" actId="207"/>
        <pc:sldMkLst>
          <pc:docMk/>
          <pc:sldMk cId="0" sldId="265"/>
        </pc:sldMkLst>
        <pc:spChg chg="mod">
          <ac:chgData name="GOMEZ, Paula" userId="c93cf399-3ed7-4230-9282-8831e3fe5ae7" providerId="ADAL" clId="{55429538-024F-4385-B418-9871857E9E35}" dt="2023-01-12T15:57:21.536" v="270" actId="207"/>
          <ac:spMkLst>
            <pc:docMk/>
            <pc:sldMk cId="0" sldId="265"/>
            <ac:spMk id="616" creationId="{00000000-0000-0000-0000-000000000000}"/>
          </ac:spMkLst>
        </pc:spChg>
      </pc:sldChg>
      <pc:sldChg chg="modSp mod">
        <pc:chgData name="GOMEZ, Paula" userId="c93cf399-3ed7-4230-9282-8831e3fe5ae7" providerId="ADAL" clId="{55429538-024F-4385-B418-9871857E9E35}" dt="2023-01-12T15:57:36.230" v="272" actId="207"/>
        <pc:sldMkLst>
          <pc:docMk/>
          <pc:sldMk cId="0" sldId="267"/>
        </pc:sldMkLst>
        <pc:spChg chg="mod">
          <ac:chgData name="GOMEZ, Paula" userId="c93cf399-3ed7-4230-9282-8831e3fe5ae7" providerId="ADAL" clId="{55429538-024F-4385-B418-9871857E9E35}" dt="2023-01-12T15:57:36.230" v="272" actId="207"/>
          <ac:spMkLst>
            <pc:docMk/>
            <pc:sldMk cId="0" sldId="267"/>
            <ac:spMk id="628" creationId="{00000000-0000-0000-0000-000000000000}"/>
          </ac:spMkLst>
        </pc:spChg>
      </pc:sldChg>
      <pc:sldChg chg="addCm">
        <pc:chgData name="GOMEZ, Paula" userId="c93cf399-3ed7-4230-9282-8831e3fe5ae7" providerId="ADAL" clId="{55429538-024F-4385-B418-9871857E9E35}" dt="2023-01-12T16:34:33.819" v="342" actId="1589"/>
        <pc:sldMkLst>
          <pc:docMk/>
          <pc:sldMk cId="3383327739" sldId="347"/>
        </pc:sldMkLst>
      </pc:sldChg>
      <pc:sldChg chg="modSp mod">
        <pc:chgData name="GOMEZ, Paula" userId="c93cf399-3ed7-4230-9282-8831e3fe5ae7" providerId="ADAL" clId="{55429538-024F-4385-B418-9871857E9E35}" dt="2023-01-12T15:43:31.072" v="142" actId="12"/>
        <pc:sldMkLst>
          <pc:docMk/>
          <pc:sldMk cId="1637724898" sldId="359"/>
        </pc:sldMkLst>
        <pc:spChg chg="mod">
          <ac:chgData name="GOMEZ, Paula" userId="c93cf399-3ed7-4230-9282-8831e3fe5ae7" providerId="ADAL" clId="{55429538-024F-4385-B418-9871857E9E35}" dt="2023-01-12T15:43:31.072" v="142" actId="12"/>
          <ac:spMkLst>
            <pc:docMk/>
            <pc:sldMk cId="1637724898" sldId="359"/>
            <ac:spMk id="628" creationId="{00000000-0000-0000-0000-000000000000}"/>
          </ac:spMkLst>
        </pc:spChg>
      </pc:sldChg>
      <pc:sldChg chg="modSp mod">
        <pc:chgData name="GOMEZ, Paula" userId="c93cf399-3ed7-4230-9282-8831e3fe5ae7" providerId="ADAL" clId="{55429538-024F-4385-B418-9871857E9E35}" dt="2023-01-12T15:57:48.639" v="273" actId="2711"/>
        <pc:sldMkLst>
          <pc:docMk/>
          <pc:sldMk cId="1581428562" sldId="364"/>
        </pc:sldMkLst>
        <pc:spChg chg="mod">
          <ac:chgData name="GOMEZ, Paula" userId="c93cf399-3ed7-4230-9282-8831e3fe5ae7" providerId="ADAL" clId="{55429538-024F-4385-B418-9871857E9E35}" dt="2023-01-12T15:57:48.639" v="273" actId="2711"/>
          <ac:spMkLst>
            <pc:docMk/>
            <pc:sldMk cId="1581428562" sldId="364"/>
            <ac:spMk id="3" creationId="{00000000-0000-0000-0000-000000000000}"/>
          </ac:spMkLst>
        </pc:spChg>
      </pc:sldChg>
      <pc:sldChg chg="delSp modSp mod">
        <pc:chgData name="GOMEZ, Paula" userId="c93cf399-3ed7-4230-9282-8831e3fe5ae7" providerId="ADAL" clId="{55429538-024F-4385-B418-9871857E9E35}" dt="2023-01-12T15:38:22.622" v="112" actId="20577"/>
        <pc:sldMkLst>
          <pc:docMk/>
          <pc:sldMk cId="4107252638" sldId="369"/>
        </pc:sldMkLst>
        <pc:spChg chg="mod">
          <ac:chgData name="GOMEZ, Paula" userId="c93cf399-3ed7-4230-9282-8831e3fe5ae7" providerId="ADAL" clId="{55429538-024F-4385-B418-9871857E9E35}" dt="2023-01-12T15:37:51.986" v="87" actId="12"/>
          <ac:spMkLst>
            <pc:docMk/>
            <pc:sldMk cId="4107252638" sldId="369"/>
            <ac:spMk id="3" creationId="{00000000-0000-0000-0000-000000000000}"/>
          </ac:spMkLst>
        </pc:spChg>
        <pc:spChg chg="mod">
          <ac:chgData name="GOMEZ, Paula" userId="c93cf399-3ed7-4230-9282-8831e3fe5ae7" providerId="ADAL" clId="{55429538-024F-4385-B418-9871857E9E35}" dt="2023-01-12T15:36:33.511" v="78" actId="20577"/>
          <ac:spMkLst>
            <pc:docMk/>
            <pc:sldMk cId="4107252638" sldId="369"/>
            <ac:spMk id="5" creationId="{00000000-0000-0000-0000-000000000000}"/>
          </ac:spMkLst>
        </pc:spChg>
        <pc:spChg chg="del">
          <ac:chgData name="GOMEZ, Paula" userId="c93cf399-3ed7-4230-9282-8831e3fe5ae7" providerId="ADAL" clId="{55429538-024F-4385-B418-9871857E9E35}" dt="2023-01-12T15:36:05.652" v="73" actId="478"/>
          <ac:spMkLst>
            <pc:docMk/>
            <pc:sldMk cId="4107252638" sldId="369"/>
            <ac:spMk id="7" creationId="{00000000-0000-0000-0000-000000000000}"/>
          </ac:spMkLst>
        </pc:spChg>
        <pc:spChg chg="mod">
          <ac:chgData name="GOMEZ, Paula" userId="c93cf399-3ed7-4230-9282-8831e3fe5ae7" providerId="ADAL" clId="{55429538-024F-4385-B418-9871857E9E35}" dt="2023-01-12T15:37:10.187" v="81" actId="12"/>
          <ac:spMkLst>
            <pc:docMk/>
            <pc:sldMk cId="4107252638" sldId="369"/>
            <ac:spMk id="8" creationId="{00000000-0000-0000-0000-000000000000}"/>
          </ac:spMkLst>
        </pc:spChg>
        <pc:spChg chg="mod">
          <ac:chgData name="GOMEZ, Paula" userId="c93cf399-3ed7-4230-9282-8831e3fe5ae7" providerId="ADAL" clId="{55429538-024F-4385-B418-9871857E9E35}" dt="2023-01-12T15:37:31.681" v="84" actId="1076"/>
          <ac:spMkLst>
            <pc:docMk/>
            <pc:sldMk cId="4107252638" sldId="369"/>
            <ac:spMk id="10" creationId="{00000000-0000-0000-0000-000000000000}"/>
          </ac:spMkLst>
        </pc:spChg>
        <pc:spChg chg="mod">
          <ac:chgData name="GOMEZ, Paula" userId="c93cf399-3ed7-4230-9282-8831e3fe5ae7" providerId="ADAL" clId="{55429538-024F-4385-B418-9871857E9E35}" dt="2023-01-12T15:38:22.622" v="112" actId="20577"/>
          <ac:spMkLst>
            <pc:docMk/>
            <pc:sldMk cId="4107252638" sldId="369"/>
            <ac:spMk id="14" creationId="{98DFF9A0-4F16-AA68-CDC4-2D36AF8FE77D}"/>
          </ac:spMkLst>
        </pc:spChg>
      </pc:sldChg>
      <pc:sldChg chg="modSp mod">
        <pc:chgData name="GOMEZ, Paula" userId="c93cf399-3ed7-4230-9282-8831e3fe5ae7" providerId="ADAL" clId="{55429538-024F-4385-B418-9871857E9E35}" dt="2023-01-12T15:38:38.827" v="113" actId="20577"/>
        <pc:sldMkLst>
          <pc:docMk/>
          <pc:sldMk cId="3097337804" sldId="370"/>
        </pc:sldMkLst>
        <pc:spChg chg="mod">
          <ac:chgData name="GOMEZ, Paula" userId="c93cf399-3ed7-4230-9282-8831e3fe5ae7" providerId="ADAL" clId="{55429538-024F-4385-B418-9871857E9E35}" dt="2023-01-12T15:38:38.827" v="113" actId="20577"/>
          <ac:spMkLst>
            <pc:docMk/>
            <pc:sldMk cId="3097337804" sldId="370"/>
            <ac:spMk id="3" creationId="{00000000-0000-0000-0000-000000000000}"/>
          </ac:spMkLst>
        </pc:spChg>
      </pc:sldChg>
      <pc:sldChg chg="modSp mod">
        <pc:chgData name="GOMEZ, Paula" userId="c93cf399-3ed7-4230-9282-8831e3fe5ae7" providerId="ADAL" clId="{55429538-024F-4385-B418-9871857E9E35}" dt="2023-01-12T15:41:25.635" v="139" actId="108"/>
        <pc:sldMkLst>
          <pc:docMk/>
          <pc:sldMk cId="25857533" sldId="378"/>
        </pc:sldMkLst>
        <pc:spChg chg="mod">
          <ac:chgData name="GOMEZ, Paula" userId="c93cf399-3ed7-4230-9282-8831e3fe5ae7" providerId="ADAL" clId="{55429538-024F-4385-B418-9871857E9E35}" dt="2023-01-12T15:40:23.244" v="132" actId="108"/>
          <ac:spMkLst>
            <pc:docMk/>
            <pc:sldMk cId="25857533" sldId="378"/>
            <ac:spMk id="3" creationId="{00000000-0000-0000-0000-000000000000}"/>
          </ac:spMkLst>
        </pc:spChg>
        <pc:spChg chg="mod">
          <ac:chgData name="GOMEZ, Paula" userId="c93cf399-3ed7-4230-9282-8831e3fe5ae7" providerId="ADAL" clId="{55429538-024F-4385-B418-9871857E9E35}" dt="2023-01-12T15:40:32.860" v="133" actId="108"/>
          <ac:spMkLst>
            <pc:docMk/>
            <pc:sldMk cId="25857533" sldId="378"/>
            <ac:spMk id="5" creationId="{00000000-0000-0000-0000-000000000000}"/>
          </ac:spMkLst>
        </pc:spChg>
        <pc:spChg chg="mod">
          <ac:chgData name="GOMEZ, Paula" userId="c93cf399-3ed7-4230-9282-8831e3fe5ae7" providerId="ADAL" clId="{55429538-024F-4385-B418-9871857E9E35}" dt="2023-01-12T15:40:50.351" v="134" actId="108"/>
          <ac:spMkLst>
            <pc:docMk/>
            <pc:sldMk cId="25857533" sldId="378"/>
            <ac:spMk id="6" creationId="{00000000-0000-0000-0000-000000000000}"/>
          </ac:spMkLst>
        </pc:spChg>
        <pc:spChg chg="mod">
          <ac:chgData name="GOMEZ, Paula" userId="c93cf399-3ed7-4230-9282-8831e3fe5ae7" providerId="ADAL" clId="{55429538-024F-4385-B418-9871857E9E35}" dt="2023-01-12T15:40:55.489" v="135" actId="108"/>
          <ac:spMkLst>
            <pc:docMk/>
            <pc:sldMk cId="25857533" sldId="378"/>
            <ac:spMk id="9" creationId="{00000000-0000-0000-0000-000000000000}"/>
          </ac:spMkLst>
        </pc:spChg>
        <pc:spChg chg="mod">
          <ac:chgData name="GOMEZ, Paula" userId="c93cf399-3ed7-4230-9282-8831e3fe5ae7" providerId="ADAL" clId="{55429538-024F-4385-B418-9871857E9E35}" dt="2023-01-12T15:40:59.877" v="136" actId="108"/>
          <ac:spMkLst>
            <pc:docMk/>
            <pc:sldMk cId="25857533" sldId="378"/>
            <ac:spMk id="13" creationId="{00000000-0000-0000-0000-000000000000}"/>
          </ac:spMkLst>
        </pc:spChg>
        <pc:spChg chg="mod">
          <ac:chgData name="GOMEZ, Paula" userId="c93cf399-3ed7-4230-9282-8831e3fe5ae7" providerId="ADAL" clId="{55429538-024F-4385-B418-9871857E9E35}" dt="2023-01-12T15:41:04.104" v="137" actId="108"/>
          <ac:spMkLst>
            <pc:docMk/>
            <pc:sldMk cId="25857533" sldId="378"/>
            <ac:spMk id="14" creationId="{00000000-0000-0000-0000-000000000000}"/>
          </ac:spMkLst>
        </pc:spChg>
        <pc:spChg chg="mod">
          <ac:chgData name="GOMEZ, Paula" userId="c93cf399-3ed7-4230-9282-8831e3fe5ae7" providerId="ADAL" clId="{55429538-024F-4385-B418-9871857E9E35}" dt="2023-01-12T15:41:08.540" v="138" actId="108"/>
          <ac:spMkLst>
            <pc:docMk/>
            <pc:sldMk cId="25857533" sldId="378"/>
            <ac:spMk id="16" creationId="{00000000-0000-0000-0000-000000000000}"/>
          </ac:spMkLst>
        </pc:spChg>
        <pc:spChg chg="mod">
          <ac:chgData name="GOMEZ, Paula" userId="c93cf399-3ed7-4230-9282-8831e3fe5ae7" providerId="ADAL" clId="{55429538-024F-4385-B418-9871857E9E35}" dt="2023-01-12T15:41:25.635" v="139" actId="108"/>
          <ac:spMkLst>
            <pc:docMk/>
            <pc:sldMk cId="25857533" sldId="378"/>
            <ac:spMk id="18" creationId="{00000000-0000-0000-0000-000000000000}"/>
          </ac:spMkLst>
        </pc:spChg>
        <pc:spChg chg="mod">
          <ac:chgData name="GOMEZ, Paula" userId="c93cf399-3ed7-4230-9282-8831e3fe5ae7" providerId="ADAL" clId="{55429538-024F-4385-B418-9871857E9E35}" dt="2023-01-12T15:39:00.557" v="128" actId="20577"/>
          <ac:spMkLst>
            <pc:docMk/>
            <pc:sldMk cId="25857533" sldId="378"/>
            <ac:spMk id="21" creationId="{00000000-0000-0000-0000-000000000000}"/>
          </ac:spMkLst>
        </pc:spChg>
      </pc:sldChg>
      <pc:sldChg chg="addCm">
        <pc:chgData name="GOMEZ, Paula" userId="c93cf399-3ed7-4230-9282-8831e3fe5ae7" providerId="ADAL" clId="{55429538-024F-4385-B418-9871857E9E35}" dt="2023-01-12T16:35:18.955" v="343" actId="1589"/>
        <pc:sldMkLst>
          <pc:docMk/>
          <pc:sldMk cId="338036106" sldId="379"/>
        </pc:sldMkLst>
      </pc:sldChg>
      <pc:sldChg chg="addCm modCm">
        <pc:chgData name="GOMEZ, Paula" userId="c93cf399-3ed7-4230-9282-8831e3fe5ae7" providerId="ADAL" clId="{55429538-024F-4385-B418-9871857E9E35}" dt="2023-01-12T15:43:18.649" v="141"/>
        <pc:sldMkLst>
          <pc:docMk/>
          <pc:sldMk cId="165095204" sldId="386"/>
        </pc:sldMkLst>
      </pc:sldChg>
      <pc:sldChg chg="modSp mod">
        <pc:chgData name="GOMEZ, Paula" userId="c93cf399-3ed7-4230-9282-8831e3fe5ae7" providerId="ADAL" clId="{55429538-024F-4385-B418-9871857E9E35}" dt="2023-01-12T15:06:51.911" v="11" actId="27107"/>
        <pc:sldMkLst>
          <pc:docMk/>
          <pc:sldMk cId="3104670594" sldId="392"/>
        </pc:sldMkLst>
        <pc:spChg chg="mod">
          <ac:chgData name="GOMEZ, Paula" userId="c93cf399-3ed7-4230-9282-8831e3fe5ae7" providerId="ADAL" clId="{55429538-024F-4385-B418-9871857E9E35}" dt="2023-01-12T15:06:51.911" v="11" actId="27107"/>
          <ac:spMkLst>
            <pc:docMk/>
            <pc:sldMk cId="3104670594" sldId="392"/>
            <ac:spMk id="2" creationId="{00000000-0000-0000-0000-000000000000}"/>
          </ac:spMkLst>
        </pc:spChg>
      </pc:sldChg>
      <pc:sldChg chg="modSp mod">
        <pc:chgData name="GOMEZ, Paula" userId="c93cf399-3ed7-4230-9282-8831e3fe5ae7" providerId="ADAL" clId="{55429538-024F-4385-B418-9871857E9E35}" dt="2023-01-12T15:07:05.704" v="12" actId="12"/>
        <pc:sldMkLst>
          <pc:docMk/>
          <pc:sldMk cId="1606582639" sldId="393"/>
        </pc:sldMkLst>
        <pc:spChg chg="mod">
          <ac:chgData name="GOMEZ, Paula" userId="c93cf399-3ed7-4230-9282-8831e3fe5ae7" providerId="ADAL" clId="{55429538-024F-4385-B418-9871857E9E35}" dt="2023-01-12T15:07:05.704" v="12" actId="12"/>
          <ac:spMkLst>
            <pc:docMk/>
            <pc:sldMk cId="1606582639" sldId="393"/>
            <ac:spMk id="10" creationId="{00000000-0000-0000-0000-000000000000}"/>
          </ac:spMkLst>
        </pc:spChg>
      </pc:sldChg>
      <pc:sldChg chg="modSp mod">
        <pc:chgData name="GOMEZ, Paula" userId="c93cf399-3ed7-4230-9282-8831e3fe5ae7" providerId="ADAL" clId="{55429538-024F-4385-B418-9871857E9E35}" dt="2023-01-12T15:58:23.435" v="291" actId="20577"/>
        <pc:sldMkLst>
          <pc:docMk/>
          <pc:sldMk cId="1734452706" sldId="394"/>
        </pc:sldMkLst>
        <pc:spChg chg="mod">
          <ac:chgData name="GOMEZ, Paula" userId="c93cf399-3ed7-4230-9282-8831e3fe5ae7" providerId="ADAL" clId="{55429538-024F-4385-B418-9871857E9E35}" dt="2023-01-12T15:58:23.435" v="291" actId="20577"/>
          <ac:spMkLst>
            <pc:docMk/>
            <pc:sldMk cId="1734452706" sldId="394"/>
            <ac:spMk id="5" creationId="{00000000-0000-0000-0000-000000000000}"/>
          </ac:spMkLst>
        </pc:spChg>
      </pc:sldChg>
      <pc:sldChg chg="modSp mod">
        <pc:chgData name="GOMEZ, Paula" userId="c93cf399-3ed7-4230-9282-8831e3fe5ae7" providerId="ADAL" clId="{55429538-024F-4385-B418-9871857E9E35}" dt="2023-01-12T15:58:44.247" v="292" actId="2711"/>
        <pc:sldMkLst>
          <pc:docMk/>
          <pc:sldMk cId="1509476369" sldId="395"/>
        </pc:sldMkLst>
        <pc:spChg chg="mod">
          <ac:chgData name="GOMEZ, Paula" userId="c93cf399-3ed7-4230-9282-8831e3fe5ae7" providerId="ADAL" clId="{55429538-024F-4385-B418-9871857E9E35}" dt="2023-01-12T15:58:44.247" v="292" actId="2711"/>
          <ac:spMkLst>
            <pc:docMk/>
            <pc:sldMk cId="1509476369" sldId="395"/>
            <ac:spMk id="30" creationId="{00000000-0000-0000-0000-000000000000}"/>
          </ac:spMkLst>
        </pc:spChg>
      </pc:sldChg>
      <pc:sldChg chg="modSp mod">
        <pc:chgData name="GOMEZ, Paula" userId="c93cf399-3ed7-4230-9282-8831e3fe5ae7" providerId="ADAL" clId="{55429538-024F-4385-B418-9871857E9E35}" dt="2023-01-12T16:02:28.477" v="299" actId="2711"/>
        <pc:sldMkLst>
          <pc:docMk/>
          <pc:sldMk cId="3988072438" sldId="397"/>
        </pc:sldMkLst>
        <pc:spChg chg="mod">
          <ac:chgData name="GOMEZ, Paula" userId="c93cf399-3ed7-4230-9282-8831e3fe5ae7" providerId="ADAL" clId="{55429538-024F-4385-B418-9871857E9E35}" dt="2023-01-12T16:02:28.477" v="299" actId="2711"/>
          <ac:spMkLst>
            <pc:docMk/>
            <pc:sldMk cId="3988072438" sldId="397"/>
            <ac:spMk id="30" creationId="{00000000-0000-0000-0000-000000000000}"/>
          </ac:spMkLst>
        </pc:spChg>
      </pc:sldChg>
      <pc:sldChg chg="modSp mod">
        <pc:chgData name="GOMEZ, Paula" userId="c93cf399-3ed7-4230-9282-8831e3fe5ae7" providerId="ADAL" clId="{55429538-024F-4385-B418-9871857E9E35}" dt="2023-01-12T16:04:53.372" v="333" actId="1076"/>
        <pc:sldMkLst>
          <pc:docMk/>
          <pc:sldMk cId="1394239756" sldId="398"/>
        </pc:sldMkLst>
        <pc:spChg chg="mod">
          <ac:chgData name="GOMEZ, Paula" userId="c93cf399-3ed7-4230-9282-8831e3fe5ae7" providerId="ADAL" clId="{55429538-024F-4385-B418-9871857E9E35}" dt="2023-01-12T16:03:17.625" v="311" actId="122"/>
          <ac:spMkLst>
            <pc:docMk/>
            <pc:sldMk cId="1394239756" sldId="398"/>
            <ac:spMk id="2" creationId="{00000000-0000-0000-0000-000000000000}"/>
          </ac:spMkLst>
        </pc:spChg>
        <pc:spChg chg="mod">
          <ac:chgData name="GOMEZ, Paula" userId="c93cf399-3ed7-4230-9282-8831e3fe5ae7" providerId="ADAL" clId="{55429538-024F-4385-B418-9871857E9E35}" dt="2023-01-12T16:02:43.324" v="301" actId="255"/>
          <ac:spMkLst>
            <pc:docMk/>
            <pc:sldMk cId="1394239756" sldId="398"/>
            <ac:spMk id="3" creationId="{00000000-0000-0000-0000-000000000000}"/>
          </ac:spMkLst>
        </pc:spChg>
        <pc:spChg chg="mod">
          <ac:chgData name="GOMEZ, Paula" userId="c93cf399-3ed7-4230-9282-8831e3fe5ae7" providerId="ADAL" clId="{55429538-024F-4385-B418-9871857E9E35}" dt="2023-01-12T16:03:47.478" v="315" actId="255"/>
          <ac:spMkLst>
            <pc:docMk/>
            <pc:sldMk cId="1394239756" sldId="398"/>
            <ac:spMk id="4" creationId="{00000000-0000-0000-0000-000000000000}"/>
          </ac:spMkLst>
        </pc:spChg>
        <pc:spChg chg="mod">
          <ac:chgData name="GOMEZ, Paula" userId="c93cf399-3ed7-4230-9282-8831e3fe5ae7" providerId="ADAL" clId="{55429538-024F-4385-B418-9871857E9E35}" dt="2023-01-12T16:03:34.390" v="313" actId="255"/>
          <ac:spMkLst>
            <pc:docMk/>
            <pc:sldMk cId="1394239756" sldId="398"/>
            <ac:spMk id="5" creationId="{00000000-0000-0000-0000-000000000000}"/>
          </ac:spMkLst>
        </pc:spChg>
        <pc:spChg chg="mod">
          <ac:chgData name="GOMEZ, Paula" userId="c93cf399-3ed7-4230-9282-8831e3fe5ae7" providerId="ADAL" clId="{55429538-024F-4385-B418-9871857E9E35}" dt="2023-01-12T16:04:35.846" v="329" actId="14100"/>
          <ac:spMkLst>
            <pc:docMk/>
            <pc:sldMk cId="1394239756" sldId="398"/>
            <ac:spMk id="6" creationId="{00000000-0000-0000-0000-000000000000}"/>
          </ac:spMkLst>
        </pc:spChg>
        <pc:spChg chg="mod">
          <ac:chgData name="GOMEZ, Paula" userId="c93cf399-3ed7-4230-9282-8831e3fe5ae7" providerId="ADAL" clId="{55429538-024F-4385-B418-9871857E9E35}" dt="2023-01-12T16:04:53.372" v="333" actId="1076"/>
          <ac:spMkLst>
            <pc:docMk/>
            <pc:sldMk cId="1394239756" sldId="398"/>
            <ac:spMk id="14" creationId="{00000000-0000-0000-0000-000000000000}"/>
          </ac:spMkLst>
        </pc:spChg>
      </pc:sldChg>
      <pc:sldChg chg="modSp mod">
        <pc:chgData name="GOMEZ, Paula" userId="c93cf399-3ed7-4230-9282-8831e3fe5ae7" providerId="ADAL" clId="{55429538-024F-4385-B418-9871857E9E35}" dt="2023-01-12T15:07:58.680" v="14" actId="12"/>
        <pc:sldMkLst>
          <pc:docMk/>
          <pc:sldMk cId="1345220348" sldId="399"/>
        </pc:sldMkLst>
        <pc:spChg chg="mod">
          <ac:chgData name="GOMEZ, Paula" userId="c93cf399-3ed7-4230-9282-8831e3fe5ae7" providerId="ADAL" clId="{55429538-024F-4385-B418-9871857E9E35}" dt="2023-01-12T15:07:49.553" v="13" actId="12"/>
          <ac:spMkLst>
            <pc:docMk/>
            <pc:sldMk cId="1345220348" sldId="399"/>
            <ac:spMk id="10" creationId="{00000000-0000-0000-0000-000000000000}"/>
          </ac:spMkLst>
        </pc:spChg>
        <pc:spChg chg="mod">
          <ac:chgData name="GOMEZ, Paula" userId="c93cf399-3ed7-4230-9282-8831e3fe5ae7" providerId="ADAL" clId="{55429538-024F-4385-B418-9871857E9E35}" dt="2023-01-12T15:07:58.680" v="14" actId="12"/>
          <ac:spMkLst>
            <pc:docMk/>
            <pc:sldMk cId="1345220348" sldId="399"/>
            <ac:spMk id="11" creationId="{00000000-0000-0000-0000-000000000000}"/>
          </ac:spMkLst>
        </pc:spChg>
      </pc:sldChg>
      <pc:sldChg chg="modSp mod">
        <pc:chgData name="GOMEZ, Paula" userId="c93cf399-3ed7-4230-9282-8831e3fe5ae7" providerId="ADAL" clId="{55429538-024F-4385-B418-9871857E9E35}" dt="2023-01-12T15:08:16.449" v="15" actId="12"/>
        <pc:sldMkLst>
          <pc:docMk/>
          <pc:sldMk cId="1472427350" sldId="401"/>
        </pc:sldMkLst>
        <pc:spChg chg="mod">
          <ac:chgData name="GOMEZ, Paula" userId="c93cf399-3ed7-4230-9282-8831e3fe5ae7" providerId="ADAL" clId="{55429538-024F-4385-B418-9871857E9E35}" dt="2023-01-12T15:08:16.449" v="15" actId="12"/>
          <ac:spMkLst>
            <pc:docMk/>
            <pc:sldMk cId="1472427350" sldId="401"/>
            <ac:spMk id="9" creationId="{00000000-0000-0000-0000-000000000000}"/>
          </ac:spMkLst>
        </pc:spChg>
      </pc:sldChg>
      <pc:sldChg chg="modSp mod">
        <pc:chgData name="GOMEZ, Paula" userId="c93cf399-3ed7-4230-9282-8831e3fe5ae7" providerId="ADAL" clId="{55429538-024F-4385-B418-9871857E9E35}" dt="2023-01-12T15:08:23.697" v="16" actId="108"/>
        <pc:sldMkLst>
          <pc:docMk/>
          <pc:sldMk cId="4099677687" sldId="402"/>
        </pc:sldMkLst>
        <pc:spChg chg="mod">
          <ac:chgData name="GOMEZ, Paula" userId="c93cf399-3ed7-4230-9282-8831e3fe5ae7" providerId="ADAL" clId="{55429538-024F-4385-B418-9871857E9E35}" dt="2023-01-12T15:08:23.697" v="16" actId="108"/>
          <ac:spMkLst>
            <pc:docMk/>
            <pc:sldMk cId="4099677687" sldId="402"/>
            <ac:spMk id="13" creationId="{00000000-0000-0000-0000-000000000000}"/>
          </ac:spMkLst>
        </pc:spChg>
      </pc:sldChg>
      <pc:sldChg chg="modSp mod">
        <pc:chgData name="GOMEZ, Paula" userId="c93cf399-3ed7-4230-9282-8831e3fe5ae7" providerId="ADAL" clId="{55429538-024F-4385-B418-9871857E9E35}" dt="2023-01-12T15:09:14.135" v="18" actId="108"/>
        <pc:sldMkLst>
          <pc:docMk/>
          <pc:sldMk cId="2868094319" sldId="403"/>
        </pc:sldMkLst>
        <pc:spChg chg="mod">
          <ac:chgData name="GOMEZ, Paula" userId="c93cf399-3ed7-4230-9282-8831e3fe5ae7" providerId="ADAL" clId="{55429538-024F-4385-B418-9871857E9E35}" dt="2023-01-12T15:09:14.135" v="18" actId="108"/>
          <ac:spMkLst>
            <pc:docMk/>
            <pc:sldMk cId="2868094319" sldId="403"/>
            <ac:spMk id="4" creationId="{00000000-0000-0000-0000-000000000000}"/>
          </ac:spMkLst>
        </pc:spChg>
        <pc:spChg chg="mod">
          <ac:chgData name="GOMEZ, Paula" userId="c93cf399-3ed7-4230-9282-8831e3fe5ae7" providerId="ADAL" clId="{55429538-024F-4385-B418-9871857E9E35}" dt="2023-01-12T15:08:44.259" v="17" actId="12"/>
          <ac:spMkLst>
            <pc:docMk/>
            <pc:sldMk cId="2868094319" sldId="403"/>
            <ac:spMk id="5" creationId="{00000000-0000-0000-0000-000000000000}"/>
          </ac:spMkLst>
        </pc:spChg>
      </pc:sldChg>
      <pc:sldChg chg="modSp mod">
        <pc:chgData name="GOMEZ, Paula" userId="c93cf399-3ed7-4230-9282-8831e3fe5ae7" providerId="ADAL" clId="{55429538-024F-4385-B418-9871857E9E35}" dt="2023-01-12T15:09:27.457" v="20" actId="1076"/>
        <pc:sldMkLst>
          <pc:docMk/>
          <pc:sldMk cId="4275235869" sldId="404"/>
        </pc:sldMkLst>
        <pc:spChg chg="mod">
          <ac:chgData name="GOMEZ, Paula" userId="c93cf399-3ed7-4230-9282-8831e3fe5ae7" providerId="ADAL" clId="{55429538-024F-4385-B418-9871857E9E35}" dt="2023-01-12T15:09:27.457" v="20" actId="1076"/>
          <ac:spMkLst>
            <pc:docMk/>
            <pc:sldMk cId="4275235869" sldId="404"/>
            <ac:spMk id="7" creationId="{00000000-0000-0000-0000-000000000000}"/>
          </ac:spMkLst>
        </pc:spChg>
      </pc:sldChg>
      <pc:sldChg chg="modSp mod">
        <pc:chgData name="GOMEZ, Paula" userId="c93cf399-3ed7-4230-9282-8831e3fe5ae7" providerId="ADAL" clId="{55429538-024F-4385-B418-9871857E9E35}" dt="2023-01-12T16:06:01.438" v="341" actId="207"/>
        <pc:sldMkLst>
          <pc:docMk/>
          <pc:sldMk cId="1511115771" sldId="405"/>
        </pc:sldMkLst>
        <pc:spChg chg="mod">
          <ac:chgData name="GOMEZ, Paula" userId="c93cf399-3ed7-4230-9282-8831e3fe5ae7" providerId="ADAL" clId="{55429538-024F-4385-B418-9871857E9E35}" dt="2023-01-12T16:06:01.438" v="341" actId="207"/>
          <ac:spMkLst>
            <pc:docMk/>
            <pc:sldMk cId="1511115771" sldId="405"/>
            <ac:spMk id="8" creationId="{00000000-0000-0000-0000-000000000000}"/>
          </ac:spMkLst>
        </pc:spChg>
      </pc:sldChg>
      <pc:sldChg chg="modSp mod">
        <pc:chgData name="GOMEZ, Paula" userId="c93cf399-3ed7-4230-9282-8831e3fe5ae7" providerId="ADAL" clId="{55429538-024F-4385-B418-9871857E9E35}" dt="2023-01-12T15:09:41.378" v="21" actId="12"/>
        <pc:sldMkLst>
          <pc:docMk/>
          <pc:sldMk cId="857359142" sldId="406"/>
        </pc:sldMkLst>
        <pc:spChg chg="mod">
          <ac:chgData name="GOMEZ, Paula" userId="c93cf399-3ed7-4230-9282-8831e3fe5ae7" providerId="ADAL" clId="{55429538-024F-4385-B418-9871857E9E35}" dt="2023-01-12T15:09:41.378" v="21" actId="12"/>
          <ac:spMkLst>
            <pc:docMk/>
            <pc:sldMk cId="857359142" sldId="406"/>
            <ac:spMk id="12" creationId="{00000000-0000-0000-0000-000000000000}"/>
          </ac:spMkLst>
        </pc:spChg>
      </pc:sldChg>
      <pc:sldChg chg="modSp mod">
        <pc:chgData name="GOMEZ, Paula" userId="c93cf399-3ed7-4230-9282-8831e3fe5ae7" providerId="ADAL" clId="{55429538-024F-4385-B418-9871857E9E35}" dt="2023-01-12T15:10:55.584" v="33" actId="5793"/>
        <pc:sldMkLst>
          <pc:docMk/>
          <pc:sldMk cId="3589628932" sldId="407"/>
        </pc:sldMkLst>
        <pc:spChg chg="mod">
          <ac:chgData name="GOMEZ, Paula" userId="c93cf399-3ed7-4230-9282-8831e3fe5ae7" providerId="ADAL" clId="{55429538-024F-4385-B418-9871857E9E35}" dt="2023-01-12T15:09:55.108" v="22" actId="12"/>
          <ac:spMkLst>
            <pc:docMk/>
            <pc:sldMk cId="3589628932" sldId="407"/>
            <ac:spMk id="3" creationId="{00000000-0000-0000-0000-000000000000}"/>
          </ac:spMkLst>
        </pc:spChg>
        <pc:spChg chg="mod">
          <ac:chgData name="GOMEZ, Paula" userId="c93cf399-3ed7-4230-9282-8831e3fe5ae7" providerId="ADAL" clId="{55429538-024F-4385-B418-9871857E9E35}" dt="2023-01-12T15:10:55.584" v="33" actId="5793"/>
          <ac:spMkLst>
            <pc:docMk/>
            <pc:sldMk cId="3589628932" sldId="407"/>
            <ac:spMk id="4" creationId="{00000000-0000-0000-0000-000000000000}"/>
          </ac:spMkLst>
        </pc:spChg>
        <pc:spChg chg="mod">
          <ac:chgData name="GOMEZ, Paula" userId="c93cf399-3ed7-4230-9282-8831e3fe5ae7" providerId="ADAL" clId="{55429538-024F-4385-B418-9871857E9E35}" dt="2023-01-12T15:10:12.979" v="25" actId="12"/>
          <ac:spMkLst>
            <pc:docMk/>
            <pc:sldMk cId="3589628932" sldId="407"/>
            <ac:spMk id="5" creationId="{00000000-0000-0000-0000-000000000000}"/>
          </ac:spMkLst>
        </pc:spChg>
      </pc:sldChg>
      <pc:sldChg chg="modSp mod addCm modCm">
        <pc:chgData name="GOMEZ, Paula" userId="c93cf399-3ed7-4230-9282-8831e3fe5ae7" providerId="ADAL" clId="{55429538-024F-4385-B418-9871857E9E35}" dt="2023-01-12T16:02:07.631" v="298"/>
        <pc:sldMkLst>
          <pc:docMk/>
          <pc:sldMk cId="2202847662" sldId="408"/>
        </pc:sldMkLst>
        <pc:spChg chg="mod">
          <ac:chgData name="GOMEZ, Paula" userId="c93cf399-3ed7-4230-9282-8831e3fe5ae7" providerId="ADAL" clId="{55429538-024F-4385-B418-9871857E9E35}" dt="2023-01-12T15:59:08.905" v="294" actId="20577"/>
          <ac:spMkLst>
            <pc:docMk/>
            <pc:sldMk cId="2202847662" sldId="408"/>
            <ac:spMk id="3" creationId="{00000000-0000-0000-0000-000000000000}"/>
          </ac:spMkLst>
        </pc:spChg>
      </pc:sldChg>
      <pc:sldChg chg="modSp mod">
        <pc:chgData name="GOMEZ, Paula" userId="c93cf399-3ed7-4230-9282-8831e3fe5ae7" providerId="ADAL" clId="{55429538-024F-4385-B418-9871857E9E35}" dt="2023-01-12T15:43:47.491" v="143" actId="20577"/>
        <pc:sldMkLst>
          <pc:docMk/>
          <pc:sldMk cId="536741406" sldId="411"/>
        </pc:sldMkLst>
        <pc:spChg chg="mod">
          <ac:chgData name="GOMEZ, Paula" userId="c93cf399-3ed7-4230-9282-8831e3fe5ae7" providerId="ADAL" clId="{55429538-024F-4385-B418-9871857E9E35}" dt="2023-01-12T15:43:47.491" v="143" actId="20577"/>
          <ac:spMkLst>
            <pc:docMk/>
            <pc:sldMk cId="536741406" sldId="411"/>
            <ac:spMk id="3" creationId="{00000000-0000-0000-0000-000000000000}"/>
          </ac:spMkLst>
        </pc:spChg>
      </pc:sldChg>
      <pc:sldChg chg="modSp mod">
        <pc:chgData name="GOMEZ, Paula" userId="c93cf399-3ed7-4230-9282-8831e3fe5ae7" providerId="ADAL" clId="{55429538-024F-4385-B418-9871857E9E35}" dt="2023-01-12T15:44:44.763" v="151" actId="1038"/>
        <pc:sldMkLst>
          <pc:docMk/>
          <pc:sldMk cId="3744813883" sldId="412"/>
        </pc:sldMkLst>
        <pc:spChg chg="mod">
          <ac:chgData name="GOMEZ, Paula" userId="c93cf399-3ed7-4230-9282-8831e3fe5ae7" providerId="ADAL" clId="{55429538-024F-4385-B418-9871857E9E35}" dt="2023-01-12T15:44:44.763" v="151" actId="1038"/>
          <ac:spMkLst>
            <pc:docMk/>
            <pc:sldMk cId="3744813883" sldId="412"/>
            <ac:spMk id="7" creationId="{7AB254EC-90DE-3D37-867A-38ADA4BBEF1B}"/>
          </ac:spMkLst>
        </pc:spChg>
      </pc:sldChg>
      <pc:sldChg chg="modSp mod">
        <pc:chgData name="GOMEZ, Paula" userId="c93cf399-3ed7-4230-9282-8831e3fe5ae7" providerId="ADAL" clId="{55429538-024F-4385-B418-9871857E9E35}" dt="2023-01-12T15:45:26.134" v="153" actId="313"/>
        <pc:sldMkLst>
          <pc:docMk/>
          <pc:sldMk cId="2495952908" sldId="413"/>
        </pc:sldMkLst>
        <pc:spChg chg="mod">
          <ac:chgData name="GOMEZ, Paula" userId="c93cf399-3ed7-4230-9282-8831e3fe5ae7" providerId="ADAL" clId="{55429538-024F-4385-B418-9871857E9E35}" dt="2023-01-12T15:45:26.134" v="153" actId="313"/>
          <ac:spMkLst>
            <pc:docMk/>
            <pc:sldMk cId="2495952908" sldId="413"/>
            <ac:spMk id="10" creationId="{00000000-0000-0000-0000-000000000000}"/>
          </ac:spMkLst>
        </pc:spChg>
      </pc:sldChg>
      <pc:sldChg chg="modSp mod">
        <pc:chgData name="GOMEZ, Paula" userId="c93cf399-3ed7-4230-9282-8831e3fe5ae7" providerId="ADAL" clId="{55429538-024F-4385-B418-9871857E9E35}" dt="2023-01-12T15:46:19.104" v="167" actId="1076"/>
        <pc:sldMkLst>
          <pc:docMk/>
          <pc:sldMk cId="2350693174" sldId="414"/>
        </pc:sldMkLst>
        <pc:spChg chg="mod">
          <ac:chgData name="GOMEZ, Paula" userId="c93cf399-3ed7-4230-9282-8831e3fe5ae7" providerId="ADAL" clId="{55429538-024F-4385-B418-9871857E9E35}" dt="2023-01-12T15:46:01.993" v="162" actId="1076"/>
          <ac:spMkLst>
            <pc:docMk/>
            <pc:sldMk cId="2350693174" sldId="414"/>
            <ac:spMk id="13" creationId="{00000000-0000-0000-0000-000000000000}"/>
          </ac:spMkLst>
        </pc:spChg>
        <pc:spChg chg="mod">
          <ac:chgData name="GOMEZ, Paula" userId="c93cf399-3ed7-4230-9282-8831e3fe5ae7" providerId="ADAL" clId="{55429538-024F-4385-B418-9871857E9E35}" dt="2023-01-12T15:46:19.104" v="167" actId="1076"/>
          <ac:spMkLst>
            <pc:docMk/>
            <pc:sldMk cId="2350693174" sldId="414"/>
            <ac:spMk id="15" creationId="{00000000-0000-0000-0000-000000000000}"/>
          </ac:spMkLst>
        </pc:spChg>
        <pc:spChg chg="mod">
          <ac:chgData name="GOMEZ, Paula" userId="c93cf399-3ed7-4230-9282-8831e3fe5ae7" providerId="ADAL" clId="{55429538-024F-4385-B418-9871857E9E35}" dt="2023-01-12T15:45:55.009" v="160" actId="1076"/>
          <ac:spMkLst>
            <pc:docMk/>
            <pc:sldMk cId="2350693174" sldId="414"/>
            <ac:spMk id="24" creationId="{00000000-0000-0000-0000-000000000000}"/>
          </ac:spMkLst>
        </pc:spChg>
      </pc:sldChg>
      <pc:sldChg chg="addSp delSp modSp mod addCm delCm modCm">
        <pc:chgData name="GOMEZ, Paula" userId="c93cf399-3ed7-4230-9282-8831e3fe5ae7" providerId="ADAL" clId="{55429538-024F-4385-B418-9871857E9E35}" dt="2023-01-12T15:49:06.969" v="193" actId="255"/>
        <pc:sldMkLst>
          <pc:docMk/>
          <pc:sldMk cId="2446589430" sldId="415"/>
        </pc:sldMkLst>
        <pc:spChg chg="mod">
          <ac:chgData name="GOMEZ, Paula" userId="c93cf399-3ed7-4230-9282-8831e3fe5ae7" providerId="ADAL" clId="{55429538-024F-4385-B418-9871857E9E35}" dt="2023-01-12T15:49:06.969" v="193" actId="255"/>
          <ac:spMkLst>
            <pc:docMk/>
            <pc:sldMk cId="2446589430" sldId="415"/>
            <ac:spMk id="9" creationId="{00000000-0000-0000-0000-000000000000}"/>
          </ac:spMkLst>
        </pc:spChg>
        <pc:picChg chg="del">
          <ac:chgData name="GOMEZ, Paula" userId="c93cf399-3ed7-4230-9282-8831e3fe5ae7" providerId="ADAL" clId="{55429538-024F-4385-B418-9871857E9E35}" dt="2023-01-12T15:47:13.571" v="170" actId="478"/>
          <ac:picMkLst>
            <pc:docMk/>
            <pc:sldMk cId="2446589430" sldId="415"/>
            <ac:picMk id="3" creationId="{6736E542-CD5C-0BF4-4F59-6A51F17C3D06}"/>
          </ac:picMkLst>
        </pc:picChg>
        <pc:picChg chg="add mod modCrop">
          <ac:chgData name="GOMEZ, Paula" userId="c93cf399-3ed7-4230-9282-8831e3fe5ae7" providerId="ADAL" clId="{55429538-024F-4385-B418-9871857E9E35}" dt="2023-01-12T15:48:00.234" v="178" actId="1076"/>
          <ac:picMkLst>
            <pc:docMk/>
            <pc:sldMk cId="2446589430" sldId="415"/>
            <ac:picMk id="4" creationId="{029FA572-C2AF-48AD-B786-3DD7C19E5503}"/>
          </ac:picMkLst>
        </pc:picChg>
      </pc:sldChg>
      <pc:sldChg chg="modSp mod">
        <pc:chgData name="GOMEZ, Paula" userId="c93cf399-3ed7-4230-9282-8831e3fe5ae7" providerId="ADAL" clId="{55429538-024F-4385-B418-9871857E9E35}" dt="2023-01-12T15:48:59.154" v="192" actId="255"/>
        <pc:sldMkLst>
          <pc:docMk/>
          <pc:sldMk cId="3248561" sldId="416"/>
        </pc:sldMkLst>
        <pc:spChg chg="mod">
          <ac:chgData name="GOMEZ, Paula" userId="c93cf399-3ed7-4230-9282-8831e3fe5ae7" providerId="ADAL" clId="{55429538-024F-4385-B418-9871857E9E35}" dt="2023-01-12T15:48:59.154" v="192" actId="255"/>
          <ac:spMkLst>
            <pc:docMk/>
            <pc:sldMk cId="3248561" sldId="416"/>
            <ac:spMk id="8" creationId="{00000000-0000-0000-0000-000000000000}"/>
          </ac:spMkLst>
        </pc:spChg>
      </pc:sldChg>
      <pc:sldChg chg="modSp mod">
        <pc:chgData name="GOMEZ, Paula" userId="c93cf399-3ed7-4230-9282-8831e3fe5ae7" providerId="ADAL" clId="{55429538-024F-4385-B418-9871857E9E35}" dt="2023-01-12T15:49:17.403" v="194" actId="255"/>
        <pc:sldMkLst>
          <pc:docMk/>
          <pc:sldMk cId="715175267" sldId="417"/>
        </pc:sldMkLst>
        <pc:spChg chg="mod">
          <ac:chgData name="GOMEZ, Paula" userId="c93cf399-3ed7-4230-9282-8831e3fe5ae7" providerId="ADAL" clId="{55429538-024F-4385-B418-9871857E9E35}" dt="2023-01-12T15:49:17.403" v="194" actId="255"/>
          <ac:spMkLst>
            <pc:docMk/>
            <pc:sldMk cId="715175267" sldId="417"/>
            <ac:spMk id="16" creationId="{00000000-0000-0000-0000-000000000000}"/>
          </ac:spMkLst>
        </pc:spChg>
      </pc:sldChg>
      <pc:sldChg chg="addCm modCm">
        <pc:chgData name="GOMEZ, Paula" userId="c93cf399-3ed7-4230-9282-8831e3fe5ae7" providerId="ADAL" clId="{55429538-024F-4385-B418-9871857E9E35}" dt="2023-01-12T15:27:08.054" v="37"/>
        <pc:sldMkLst>
          <pc:docMk/>
          <pc:sldMk cId="2230079753" sldId="426"/>
        </pc:sldMkLst>
      </pc:sldChg>
      <pc:sldChg chg="modSp mod addCm modCm">
        <pc:chgData name="GOMEZ, Paula" userId="c93cf399-3ed7-4230-9282-8831e3fe5ae7" providerId="ADAL" clId="{55429538-024F-4385-B418-9871857E9E35}" dt="2023-01-12T15:31:00.665" v="43"/>
        <pc:sldMkLst>
          <pc:docMk/>
          <pc:sldMk cId="723761686" sldId="427"/>
        </pc:sldMkLst>
        <pc:spChg chg="mod">
          <ac:chgData name="GOMEZ, Paula" userId="c93cf399-3ed7-4230-9282-8831e3fe5ae7" providerId="ADAL" clId="{55429538-024F-4385-B418-9871857E9E35}" dt="2023-01-12T15:11:25.373" v="35" actId="12"/>
          <ac:spMkLst>
            <pc:docMk/>
            <pc:sldMk cId="723761686" sldId="427"/>
            <ac:spMk id="4" creationId="{B8798144-C516-5348-A5F5-C41C25162F89}"/>
          </ac:spMkLst>
        </pc:spChg>
        <pc:graphicFrameChg chg="mod modGraphic">
          <ac:chgData name="GOMEZ, Paula" userId="c93cf399-3ed7-4230-9282-8831e3fe5ae7" providerId="ADAL" clId="{55429538-024F-4385-B418-9871857E9E35}" dt="2023-01-12T15:29:25.693" v="41" actId="1076"/>
          <ac:graphicFrameMkLst>
            <pc:docMk/>
            <pc:sldMk cId="723761686" sldId="427"/>
            <ac:graphicFrameMk id="5" creationId="{00000000-0000-0000-0000-000000000000}"/>
          </ac:graphicFrameMkLst>
        </pc:graphicFrameChg>
      </pc:sldChg>
      <pc:sldChg chg="modSp mod addCm modCm">
        <pc:chgData name="GOMEZ, Paula" userId="c93cf399-3ed7-4230-9282-8831e3fe5ae7" providerId="ADAL" clId="{55429538-024F-4385-B418-9871857E9E35}" dt="2023-01-12T15:34:22.012" v="47"/>
        <pc:sldMkLst>
          <pc:docMk/>
          <pc:sldMk cId="2190798897" sldId="432"/>
        </pc:sldMkLst>
        <pc:spChg chg="mod">
          <ac:chgData name="GOMEZ, Paula" userId="c93cf399-3ed7-4230-9282-8831e3fe5ae7" providerId="ADAL" clId="{55429538-024F-4385-B418-9871857E9E35}" dt="2023-01-12T15:31:41.430" v="45" actId="20577"/>
          <ac:spMkLst>
            <pc:docMk/>
            <pc:sldMk cId="2190798897" sldId="432"/>
            <ac:spMk id="4" creationId="{B8798144-C516-5348-A5F5-C41C25162F89}"/>
          </ac:spMkLst>
        </pc:spChg>
      </pc:sldChg>
      <pc:sldChg chg="modSp mod">
        <pc:chgData name="GOMEZ, Paula" userId="c93cf399-3ed7-4230-9282-8831e3fe5ae7" providerId="ADAL" clId="{55429538-024F-4385-B418-9871857E9E35}" dt="2023-01-12T15:11:13.813" v="34" actId="12"/>
        <pc:sldMkLst>
          <pc:docMk/>
          <pc:sldMk cId="1557536171" sldId="435"/>
        </pc:sldMkLst>
        <pc:spChg chg="mod">
          <ac:chgData name="GOMEZ, Paula" userId="c93cf399-3ed7-4230-9282-8831e3fe5ae7" providerId="ADAL" clId="{55429538-024F-4385-B418-9871857E9E35}" dt="2023-01-12T15:11:13.813" v="34" actId="12"/>
          <ac:spMkLst>
            <pc:docMk/>
            <pc:sldMk cId="1557536171" sldId="435"/>
            <ac:spMk id="3" creationId="{00000000-0000-0000-0000-000000000000}"/>
          </ac:spMkLst>
        </pc:spChg>
      </pc:sldChg>
      <pc:sldChg chg="modSp mod addCm">
        <pc:chgData name="GOMEZ, Paula" userId="c93cf399-3ed7-4230-9282-8831e3fe5ae7" providerId="ADAL" clId="{55429538-024F-4385-B418-9871857E9E35}" dt="2023-01-12T15:51:52.983" v="218" actId="1589"/>
        <pc:sldMkLst>
          <pc:docMk/>
          <pc:sldMk cId="2360786987" sldId="436"/>
        </pc:sldMkLst>
        <pc:spChg chg="mod">
          <ac:chgData name="GOMEZ, Paula" userId="c93cf399-3ed7-4230-9282-8831e3fe5ae7" providerId="ADAL" clId="{55429538-024F-4385-B418-9871857E9E35}" dt="2023-01-12T15:51:29.354" v="217" actId="1076"/>
          <ac:spMkLst>
            <pc:docMk/>
            <pc:sldMk cId="2360786987" sldId="436"/>
            <ac:spMk id="3" creationId="{00000000-0000-0000-0000-000000000000}"/>
          </ac:spMkLst>
        </pc:spChg>
      </pc:sldChg>
      <pc:sldChg chg="modSp mod">
        <pc:chgData name="GOMEZ, Paula" userId="c93cf399-3ed7-4230-9282-8831e3fe5ae7" providerId="ADAL" clId="{55429538-024F-4385-B418-9871857E9E35}" dt="2023-01-12T15:49:45.202" v="198" actId="20577"/>
        <pc:sldMkLst>
          <pc:docMk/>
          <pc:sldMk cId="368204158" sldId="437"/>
        </pc:sldMkLst>
        <pc:spChg chg="mod">
          <ac:chgData name="GOMEZ, Paula" userId="c93cf399-3ed7-4230-9282-8831e3fe5ae7" providerId="ADAL" clId="{55429538-024F-4385-B418-9871857E9E35}" dt="2023-01-12T15:49:45.202" v="198" actId="20577"/>
          <ac:spMkLst>
            <pc:docMk/>
            <pc:sldMk cId="368204158" sldId="437"/>
            <ac:spMk id="3" creationId="{00000000-0000-0000-0000-000000000000}"/>
          </ac:spMkLst>
        </pc:spChg>
      </pc:sldChg>
      <pc:sldChg chg="modSp mod addCm modCm">
        <pc:chgData name="GOMEZ, Paula" userId="c93cf399-3ed7-4230-9282-8831e3fe5ae7" providerId="ADAL" clId="{55429538-024F-4385-B418-9871857E9E35}" dt="2023-01-12T15:51:07.687" v="214"/>
        <pc:sldMkLst>
          <pc:docMk/>
          <pc:sldMk cId="752267235" sldId="440"/>
        </pc:sldMkLst>
        <pc:spChg chg="mod">
          <ac:chgData name="GOMEZ, Paula" userId="c93cf399-3ed7-4230-9282-8831e3fe5ae7" providerId="ADAL" clId="{55429538-024F-4385-B418-9871857E9E35}" dt="2023-01-12T15:50:49.094" v="212" actId="20577"/>
          <ac:spMkLst>
            <pc:docMk/>
            <pc:sldMk cId="752267235" sldId="440"/>
            <ac:spMk id="4" creationId="{B8798144-C516-5348-A5F5-C41C25162F89}"/>
          </ac:spMkLst>
        </pc:spChg>
      </pc:sldChg>
      <pc:sldMasterChg chg="modSp mod modSldLayout">
        <pc:chgData name="GOMEZ, Paula" userId="c93cf399-3ed7-4230-9282-8831e3fe5ae7" providerId="ADAL" clId="{55429538-024F-4385-B418-9871857E9E35}" dt="2023-01-12T16:05:29.916" v="339" actId="20577"/>
        <pc:sldMasterMkLst>
          <pc:docMk/>
          <pc:sldMasterMk cId="0" sldId="2147483861"/>
        </pc:sldMasterMkLst>
        <pc:spChg chg="mod">
          <ac:chgData name="GOMEZ, Paula" userId="c93cf399-3ed7-4230-9282-8831e3fe5ae7" providerId="ADAL" clId="{55429538-024F-4385-B418-9871857E9E35}" dt="2023-01-12T15:52:25.267" v="229" actId="20577"/>
          <ac:spMkLst>
            <pc:docMk/>
            <pc:sldMasterMk cId="0" sldId="2147483861"/>
            <ac:spMk id="12" creationId="{00000000-0000-0000-0000-000000000000}"/>
          </ac:spMkLst>
        </pc:spChg>
        <pc:sldLayoutChg chg="modSp mod">
          <pc:chgData name="GOMEZ, Paula" userId="c93cf399-3ed7-4230-9282-8831e3fe5ae7" providerId="ADAL" clId="{55429538-024F-4385-B418-9871857E9E35}" dt="2023-01-12T16:05:29.916" v="339" actId="20577"/>
          <pc:sldLayoutMkLst>
            <pc:docMk/>
            <pc:sldMasterMk cId="0" sldId="2147483861"/>
            <pc:sldLayoutMk cId="0" sldId="2147483663"/>
          </pc:sldLayoutMkLst>
          <pc:spChg chg="mod">
            <ac:chgData name="GOMEZ, Paula" userId="c93cf399-3ed7-4230-9282-8831e3fe5ae7" providerId="ADAL" clId="{55429538-024F-4385-B418-9871857E9E35}" dt="2023-01-12T16:05:29.916" v="339" actId="20577"/>
            <ac:spMkLst>
              <pc:docMk/>
              <pc:sldMasterMk cId="0" sldId="2147483861"/>
              <pc:sldLayoutMk cId="0" sldId="2147483663"/>
              <ac:spMk id="11" creationId="{B72ABE9A-94A8-4AF2-9F76-F8E89AC5FF8E}"/>
            </ac:spMkLst>
          </pc:spChg>
        </pc:sldLayoutChg>
        <pc:sldLayoutChg chg="modSp mod">
          <pc:chgData name="GOMEZ, Paula" userId="c93cf399-3ed7-4230-9282-8831e3fe5ae7" providerId="ADAL" clId="{55429538-024F-4385-B418-9871857E9E35}" dt="2023-01-12T15:52:56.994" v="239" actId="20577"/>
          <pc:sldLayoutMkLst>
            <pc:docMk/>
            <pc:sldMasterMk cId="0" sldId="2147483861"/>
            <pc:sldLayoutMk cId="0" sldId="2147483688"/>
          </pc:sldLayoutMkLst>
          <pc:spChg chg="mod">
            <ac:chgData name="GOMEZ, Paula" userId="c93cf399-3ed7-4230-9282-8831e3fe5ae7" providerId="ADAL" clId="{55429538-024F-4385-B418-9871857E9E35}" dt="2023-01-12T15:52:56.994" v="239" actId="20577"/>
            <ac:spMkLst>
              <pc:docMk/>
              <pc:sldMasterMk cId="0" sldId="2147483861"/>
              <pc:sldLayoutMk cId="0" sldId="2147483688"/>
              <ac:spMk id="17" creationId="{660E7E6A-58C6-4A0B-A2E9-BED2AD16B39D}"/>
            </ac:spMkLst>
          </pc:spChg>
        </pc:sldLayoutChg>
        <pc:sldLayoutChg chg="modSp mod">
          <pc:chgData name="GOMEZ, Paula" userId="c93cf399-3ed7-4230-9282-8831e3fe5ae7" providerId="ADAL" clId="{55429538-024F-4385-B418-9871857E9E35}" dt="2023-01-12T15:52:34.521" v="231" actId="20577"/>
          <pc:sldLayoutMkLst>
            <pc:docMk/>
            <pc:sldMasterMk cId="0" sldId="2147483829"/>
            <pc:sldLayoutMk cId="0" sldId="2147483862"/>
          </pc:sldLayoutMkLst>
          <pc:spChg chg="mod">
            <ac:chgData name="GOMEZ, Paula" userId="c93cf399-3ed7-4230-9282-8831e3fe5ae7" providerId="ADAL" clId="{55429538-024F-4385-B418-9871857E9E35}" dt="2023-01-12T15:52:34.521" v="231"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55429538-024F-4385-B418-9871857E9E35}" dt="2023-01-12T15:52:40.318" v="233" actId="20577"/>
          <pc:sldLayoutMkLst>
            <pc:docMk/>
            <pc:sldMasterMk cId="0" sldId="2147483829"/>
            <pc:sldLayoutMk cId="0" sldId="2147483863"/>
          </pc:sldLayoutMkLst>
          <pc:spChg chg="mod">
            <ac:chgData name="GOMEZ, Paula" userId="c93cf399-3ed7-4230-9282-8831e3fe5ae7" providerId="ADAL" clId="{55429538-024F-4385-B418-9871857E9E35}" dt="2023-01-12T15:52:40.318" v="233" actId="20577"/>
            <ac:spMkLst>
              <pc:docMk/>
              <pc:sldMasterMk cId="0" sldId="2147483829"/>
              <pc:sldLayoutMk cId="0" sldId="2147483863"/>
              <ac:spMk id="19" creationId="{4FB9EC17-7A4A-42C0-844A-FAE9224AD6D9}"/>
            </ac:spMkLst>
          </pc:spChg>
        </pc:sldLayoutChg>
        <pc:sldLayoutChg chg="modSp mod">
          <pc:chgData name="GOMEZ, Paula" userId="c93cf399-3ed7-4230-9282-8831e3fe5ae7" providerId="ADAL" clId="{55429538-024F-4385-B418-9871857E9E35}" dt="2023-01-12T15:52:45.683" v="235" actId="20577"/>
          <pc:sldLayoutMkLst>
            <pc:docMk/>
            <pc:sldMasterMk cId="0" sldId="2147483829"/>
            <pc:sldLayoutMk cId="0" sldId="2147483864"/>
          </pc:sldLayoutMkLst>
          <pc:spChg chg="mod">
            <ac:chgData name="GOMEZ, Paula" userId="c93cf399-3ed7-4230-9282-8831e3fe5ae7" providerId="ADAL" clId="{55429538-024F-4385-B418-9871857E9E35}" dt="2023-01-12T15:52:45.683" v="235"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55429538-024F-4385-B418-9871857E9E35}" dt="2023-01-12T15:52:51.099" v="237" actId="20577"/>
          <pc:sldLayoutMkLst>
            <pc:docMk/>
            <pc:sldMasterMk cId="0" sldId="2147483829"/>
            <pc:sldLayoutMk cId="0" sldId="2147483865"/>
          </pc:sldLayoutMkLst>
          <pc:spChg chg="mod">
            <ac:chgData name="GOMEZ, Paula" userId="c93cf399-3ed7-4230-9282-8831e3fe5ae7" providerId="ADAL" clId="{55429538-024F-4385-B418-9871857E9E35}" dt="2023-01-12T15:52:51.099" v="237" actId="20577"/>
            <ac:spMkLst>
              <pc:docMk/>
              <pc:sldMasterMk cId="0" sldId="2147483829"/>
              <pc:sldLayoutMk cId="0" sldId="2147483865"/>
              <ac:spMk id="16" creationId="{387D2A9D-8C51-48D5-AAB1-1B6830323D44}"/>
            </ac:spMkLst>
          </pc:spChg>
        </pc:sldLayoutChg>
        <pc:sldLayoutChg chg="modSp mod">
          <pc:chgData name="GOMEZ, Paula" userId="c93cf399-3ed7-4230-9282-8831e3fe5ae7" providerId="ADAL" clId="{55429538-024F-4385-B418-9871857E9E35}" dt="2023-01-12T15:53:01.660" v="241" actId="20577"/>
          <pc:sldLayoutMkLst>
            <pc:docMk/>
            <pc:sldMasterMk cId="0" sldId="2147483829"/>
            <pc:sldLayoutMk cId="0" sldId="2147483866"/>
          </pc:sldLayoutMkLst>
          <pc:spChg chg="mod">
            <ac:chgData name="GOMEZ, Paula" userId="c93cf399-3ed7-4230-9282-8831e3fe5ae7" providerId="ADAL" clId="{55429538-024F-4385-B418-9871857E9E35}" dt="2023-01-12T15:53:01.660" v="241" actId="20577"/>
            <ac:spMkLst>
              <pc:docMk/>
              <pc:sldMasterMk cId="0" sldId="2147483829"/>
              <pc:sldLayoutMk cId="0" sldId="2147483866"/>
              <ac:spMk id="17" creationId="{3C2B1344-2951-4BF9-A8E7-A25DB00A13AA}"/>
            </ac:spMkLst>
          </pc:spChg>
        </pc:sldLayoutChg>
        <pc:sldLayoutChg chg="modSp mod">
          <pc:chgData name="GOMEZ, Paula" userId="c93cf399-3ed7-4230-9282-8831e3fe5ae7" providerId="ADAL" clId="{55429538-024F-4385-B418-9871857E9E35}" dt="2023-01-12T15:53:06.846" v="243" actId="20577"/>
          <pc:sldLayoutMkLst>
            <pc:docMk/>
            <pc:sldMasterMk cId="0" sldId="2147483829"/>
            <pc:sldLayoutMk cId="0" sldId="2147483867"/>
          </pc:sldLayoutMkLst>
          <pc:spChg chg="mod">
            <ac:chgData name="GOMEZ, Paula" userId="c93cf399-3ed7-4230-9282-8831e3fe5ae7" providerId="ADAL" clId="{55429538-024F-4385-B418-9871857E9E35}" dt="2023-01-12T15:53:06.846" v="243" actId="20577"/>
            <ac:spMkLst>
              <pc:docMk/>
              <pc:sldMasterMk cId="0" sldId="2147483829"/>
              <pc:sldLayoutMk cId="0" sldId="2147483867"/>
              <ac:spMk id="17" creationId="{FC59B8AC-21C3-4FD1-8894-F651CF618E5A}"/>
            </ac:spMkLst>
          </pc:spChg>
        </pc:sldLayoutChg>
        <pc:sldLayoutChg chg="modSp mod">
          <pc:chgData name="GOMEZ, Paula" userId="c93cf399-3ed7-4230-9282-8831e3fe5ae7" providerId="ADAL" clId="{55429538-024F-4385-B418-9871857E9E35}" dt="2023-01-12T15:53:12.924" v="245" actId="20577"/>
          <pc:sldLayoutMkLst>
            <pc:docMk/>
            <pc:sldMasterMk cId="0" sldId="2147483829"/>
            <pc:sldLayoutMk cId="0" sldId="2147483868"/>
          </pc:sldLayoutMkLst>
          <pc:spChg chg="mod">
            <ac:chgData name="GOMEZ, Paula" userId="c93cf399-3ed7-4230-9282-8831e3fe5ae7" providerId="ADAL" clId="{55429538-024F-4385-B418-9871857E9E35}" dt="2023-01-12T15:53:12.924" v="245" actId="20577"/>
            <ac:spMkLst>
              <pc:docMk/>
              <pc:sldMasterMk cId="0" sldId="2147483829"/>
              <pc:sldLayoutMk cId="0" sldId="2147483868"/>
              <ac:spMk id="17" creationId="{39A47447-8C7E-4ECF-8C93-D256B20DF19A}"/>
            </ac:spMkLst>
          </pc:spChg>
        </pc:sldLayoutChg>
        <pc:sldLayoutChg chg="modSp mod">
          <pc:chgData name="GOMEZ, Paula" userId="c93cf399-3ed7-4230-9282-8831e3fe5ae7" providerId="ADAL" clId="{55429538-024F-4385-B418-9871857E9E35}" dt="2023-01-12T15:53:22.141" v="247" actId="20577"/>
          <pc:sldLayoutMkLst>
            <pc:docMk/>
            <pc:sldMasterMk cId="0" sldId="2147483829"/>
            <pc:sldLayoutMk cId="0" sldId="2147483869"/>
          </pc:sldLayoutMkLst>
          <pc:spChg chg="mod">
            <ac:chgData name="GOMEZ, Paula" userId="c93cf399-3ed7-4230-9282-8831e3fe5ae7" providerId="ADAL" clId="{55429538-024F-4385-B418-9871857E9E35}" dt="2023-01-12T15:53:22.141" v="247"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55429538-024F-4385-B418-9871857E9E35}" dt="2023-01-12T15:53:29.094" v="249" actId="20577"/>
          <pc:sldLayoutMkLst>
            <pc:docMk/>
            <pc:sldMasterMk cId="0" sldId="2147483829"/>
            <pc:sldLayoutMk cId="0" sldId="2147483870"/>
          </pc:sldLayoutMkLst>
          <pc:spChg chg="mod">
            <ac:chgData name="GOMEZ, Paula" userId="c93cf399-3ed7-4230-9282-8831e3fe5ae7" providerId="ADAL" clId="{55429538-024F-4385-B418-9871857E9E35}" dt="2023-01-12T15:53:29.094" v="249"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55429538-024F-4385-B418-9871857E9E35}" dt="2023-01-12T15:53:34.467" v="251" actId="20577"/>
          <pc:sldLayoutMkLst>
            <pc:docMk/>
            <pc:sldMasterMk cId="0" sldId="2147483829"/>
            <pc:sldLayoutMk cId="0" sldId="2147483871"/>
          </pc:sldLayoutMkLst>
          <pc:spChg chg="mod">
            <ac:chgData name="GOMEZ, Paula" userId="c93cf399-3ed7-4230-9282-8831e3fe5ae7" providerId="ADAL" clId="{55429538-024F-4385-B418-9871857E9E35}" dt="2023-01-12T15:53:34.467" v="251"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55429538-024F-4385-B418-9871857E9E35}" dt="2023-01-12T15:53:42.341" v="253" actId="20577"/>
          <pc:sldLayoutMkLst>
            <pc:docMk/>
            <pc:sldMasterMk cId="0" sldId="2147483829"/>
            <pc:sldLayoutMk cId="0" sldId="2147483872"/>
          </pc:sldLayoutMkLst>
          <pc:spChg chg="mod">
            <ac:chgData name="GOMEZ, Paula" userId="c93cf399-3ed7-4230-9282-8831e3fe5ae7" providerId="ADAL" clId="{55429538-024F-4385-B418-9871857E9E35}" dt="2023-01-12T15:53:42.341" v="253"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55429538-024F-4385-B418-9871857E9E35}" dt="2023-01-12T16:05:16.408" v="335" actId="20577"/>
          <pc:sldLayoutMkLst>
            <pc:docMk/>
            <pc:sldMasterMk cId="0" sldId="2147483829"/>
            <pc:sldLayoutMk cId="2884475595" sldId="2147483873"/>
          </pc:sldLayoutMkLst>
          <pc:spChg chg="mod">
            <ac:chgData name="GOMEZ, Paula" userId="c93cf399-3ed7-4230-9282-8831e3fe5ae7" providerId="ADAL" clId="{55429538-024F-4385-B418-9871857E9E35}" dt="2023-01-12T16:05:16.408" v="335" actId="20577"/>
            <ac:spMkLst>
              <pc:docMk/>
              <pc:sldMasterMk cId="0" sldId="2147483829"/>
              <pc:sldLayoutMk cId="2884475595" sldId="2147483873"/>
              <ac:spMk id="11" creationId="{B72ABE9A-94A8-4AF2-9F76-F8E89AC5FF8E}"/>
            </ac:spMkLst>
          </pc:spChg>
        </pc:sldLayoutChg>
        <pc:sldLayoutChg chg="modSp mod">
          <pc:chgData name="GOMEZ, Paula" userId="c93cf399-3ed7-4230-9282-8831e3fe5ae7" providerId="ADAL" clId="{55429538-024F-4385-B418-9871857E9E35}" dt="2023-01-12T16:05:23.654" v="337" actId="20577"/>
          <pc:sldLayoutMkLst>
            <pc:docMk/>
            <pc:sldMasterMk cId="0" sldId="2147483829"/>
            <pc:sldLayoutMk cId="721061141" sldId="2147483874"/>
          </pc:sldLayoutMkLst>
          <pc:spChg chg="mod">
            <ac:chgData name="GOMEZ, Paula" userId="c93cf399-3ed7-4230-9282-8831e3fe5ae7" providerId="ADAL" clId="{55429538-024F-4385-B418-9871857E9E35}" dt="2023-01-12T16:05:23.654" v="337" actId="20577"/>
            <ac:spMkLst>
              <pc:docMk/>
              <pc:sldMasterMk cId="0" sldId="2147483829"/>
              <pc:sldLayoutMk cId="721061141" sldId="2147483874"/>
              <ac:spMk id="11" creationId="{B72ABE9A-94A8-4AF2-9F76-F8E89AC5FF8E}"/>
            </ac:spMkLst>
          </pc:spChg>
        </pc:sldLayoutChg>
        <pc:sldLayoutChg chg="modSp mod">
          <pc:chgData name="GOMEZ, Paula" userId="c93cf399-3ed7-4230-9282-8831e3fe5ae7" providerId="ADAL" clId="{55429538-024F-4385-B418-9871857E9E35}" dt="2023-01-12T15:53:52.850" v="255" actId="20577"/>
          <pc:sldLayoutMkLst>
            <pc:docMk/>
            <pc:sldMasterMk cId="0" sldId="2147483829"/>
            <pc:sldLayoutMk cId="0" sldId="2147483879"/>
          </pc:sldLayoutMkLst>
          <pc:spChg chg="mod">
            <ac:chgData name="GOMEZ, Paula" userId="c93cf399-3ed7-4230-9282-8831e3fe5ae7" providerId="ADAL" clId="{55429538-024F-4385-B418-9871857E9E35}" dt="2023-01-12T15:53:52.850" v="255" actId="20577"/>
            <ac:spMkLst>
              <pc:docMk/>
              <pc:sldMasterMk cId="0" sldId="2147483829"/>
              <pc:sldLayoutMk cId="0" sldId="2147483879"/>
              <ac:spMk id="16" creationId="{7A342DE3-5AD5-4246-8409-4ED162654160}"/>
            </ac:spMkLst>
          </pc:spChg>
        </pc:sldLayoutChg>
      </pc:sldMasterChg>
      <pc:sldMasterChg chg="modSldLayout">
        <pc:chgData name="GOMEZ, Paula" userId="c93cf399-3ed7-4230-9282-8831e3fe5ae7" providerId="ADAL" clId="{55429538-024F-4385-B418-9871857E9E35}" dt="2023-01-12T15:52:14.154" v="227" actId="20577"/>
        <pc:sldMasterMkLst>
          <pc:docMk/>
          <pc:sldMasterMk cId="0" sldId="2147483885"/>
        </pc:sldMasterMkLst>
        <pc:sldLayoutChg chg="modSp mod">
          <pc:chgData name="GOMEZ, Paula" userId="c93cf399-3ed7-4230-9282-8831e3fe5ae7" providerId="ADAL" clId="{55429538-024F-4385-B418-9871857E9E35}" dt="2023-01-12T15:52:14.154" v="227" actId="20577"/>
          <pc:sldLayoutMkLst>
            <pc:docMk/>
            <pc:sldMasterMk cId="0" sldId="2147483720"/>
            <pc:sldLayoutMk cId="0" sldId="2147483897"/>
          </pc:sldLayoutMkLst>
          <pc:spChg chg="mod">
            <ac:chgData name="GOMEZ, Paula" userId="c93cf399-3ed7-4230-9282-8831e3fe5ae7" providerId="ADAL" clId="{55429538-024F-4385-B418-9871857E9E35}" dt="2023-01-12T15:52:14.154" v="227" actId="20577"/>
            <ac:spMkLst>
              <pc:docMk/>
              <pc:sldMasterMk cId="0" sldId="2147483720"/>
              <pc:sldLayoutMk cId="0" sldId="2147483897"/>
              <ac:spMk id="15" creationId="{ABFF1854-6D68-4094-8B10-07AB555897A7}"/>
            </ac:spMkLst>
          </pc:spChg>
        </pc:sldLayoutChg>
      </pc:sldMasterChg>
    </pc:docChg>
  </pc:docChgLst>
  <pc:docChgLst>
    <pc:chgData name="GOMEZ, Paula" userId="S::gomezp@who.int::c93cf399-3ed7-4230-9282-8831e3fe5ae7" providerId="AD" clId="Web-{F3606E33-67A2-50E1-A5B6-D8D1E0FF6EBB}"/>
    <pc:docChg chg="modSld">
      <pc:chgData name="GOMEZ, Paula" userId="S::gomezp@who.int::c93cf399-3ed7-4230-9282-8831e3fe5ae7" providerId="AD" clId="Web-{F3606E33-67A2-50E1-A5B6-D8D1E0FF6EBB}" dt="2024-11-08T16:28:56.716" v="60" actId="20577"/>
      <pc:docMkLst>
        <pc:docMk/>
      </pc:docMkLst>
      <pc:sldChg chg="modSp">
        <pc:chgData name="GOMEZ, Paula" userId="S::gomezp@who.int::c93cf399-3ed7-4230-9282-8831e3fe5ae7" providerId="AD" clId="Web-{F3606E33-67A2-50E1-A5B6-D8D1E0FF6EBB}" dt="2024-11-08T16:28:56.716" v="60" actId="20577"/>
        <pc:sldMkLst>
          <pc:docMk/>
          <pc:sldMk cId="784166473" sldId="662"/>
        </pc:sldMkLst>
        <pc:spChg chg="mod">
          <ac:chgData name="GOMEZ, Paula" userId="S::gomezp@who.int::c93cf399-3ed7-4230-9282-8831e3fe5ae7" providerId="AD" clId="Web-{F3606E33-67A2-50E1-A5B6-D8D1E0FF6EBB}" dt="2024-11-08T16:28:56.716" v="60" actId="20577"/>
          <ac:spMkLst>
            <pc:docMk/>
            <pc:sldMk cId="784166473" sldId="662"/>
            <ac:spMk id="3" creationId="{00000000-0000-0000-0000-000000000000}"/>
          </ac:spMkLst>
        </pc:spChg>
        <pc:spChg chg="mod">
          <ac:chgData name="GOMEZ, Paula" userId="S::gomezp@who.int::c93cf399-3ed7-4230-9282-8831e3fe5ae7" providerId="AD" clId="Web-{F3606E33-67A2-50E1-A5B6-D8D1E0FF6EBB}" dt="2024-11-08T16:28:31.090" v="55" actId="1076"/>
          <ac:spMkLst>
            <pc:docMk/>
            <pc:sldMk cId="784166473" sldId="662"/>
            <ac:spMk id="4" creationId="{32C5030B-5AE4-082C-5B08-2DB206F381A7}"/>
          </ac:spMkLst>
        </pc:spChg>
      </pc:sldChg>
    </pc:docChg>
  </pc:docChgLst>
  <pc:docChgLst>
    <pc:chgData name="EZZINE, Hind" userId="S::ezzineh@who.int::edcab00f-6318-46e5-a4a9-188b01ee222f" providerId="AD" clId="Web-{52DEB82A-BBAF-474B-B371-4A394BAE3856}"/>
    <pc:docChg chg="modSld">
      <pc:chgData name="EZZINE, Hind" userId="S::ezzineh@who.int::edcab00f-6318-46e5-a4a9-188b01ee222f" providerId="AD" clId="Web-{52DEB82A-BBAF-474B-B371-4A394BAE3856}" dt="2023-01-25T11:24:14.280" v="29" actId="20577"/>
      <pc:docMkLst>
        <pc:docMk/>
      </pc:docMkLst>
      <pc:sldChg chg="modSp">
        <pc:chgData name="EZZINE, Hind" userId="S::ezzineh@who.int::edcab00f-6318-46e5-a4a9-188b01ee222f" providerId="AD" clId="Web-{52DEB82A-BBAF-474B-B371-4A394BAE3856}" dt="2023-01-25T11:23:18.669" v="9" actId="20577"/>
        <pc:sldMkLst>
          <pc:docMk/>
          <pc:sldMk cId="221592950" sldId="527"/>
        </pc:sldMkLst>
        <pc:spChg chg="mod">
          <ac:chgData name="EZZINE, Hind" userId="S::ezzineh@who.int::edcab00f-6318-46e5-a4a9-188b01ee222f" providerId="AD" clId="Web-{52DEB82A-BBAF-474B-B371-4A394BAE3856}" dt="2023-01-25T11:23:18.669" v="9" actId="20577"/>
          <ac:spMkLst>
            <pc:docMk/>
            <pc:sldMk cId="221592950" sldId="527"/>
            <ac:spMk id="8" creationId="{00000000-0000-0000-0000-000000000000}"/>
          </ac:spMkLst>
        </pc:spChg>
      </pc:sldChg>
      <pc:sldChg chg="modSp">
        <pc:chgData name="EZZINE, Hind" userId="S::ezzineh@who.int::edcab00f-6318-46e5-a4a9-188b01ee222f" providerId="AD" clId="Web-{52DEB82A-BBAF-474B-B371-4A394BAE3856}" dt="2023-01-25T11:23:26.638" v="10" actId="20577"/>
        <pc:sldMkLst>
          <pc:docMk/>
          <pc:sldMk cId="621419854" sldId="528"/>
        </pc:sldMkLst>
        <pc:spChg chg="mod">
          <ac:chgData name="EZZINE, Hind" userId="S::ezzineh@who.int::edcab00f-6318-46e5-a4a9-188b01ee222f" providerId="AD" clId="Web-{52DEB82A-BBAF-474B-B371-4A394BAE3856}" dt="2023-01-25T11:23:26.638" v="10" actId="20577"/>
          <ac:spMkLst>
            <pc:docMk/>
            <pc:sldMk cId="621419854" sldId="528"/>
            <ac:spMk id="4" creationId="{00000000-0000-0000-0000-000000000000}"/>
          </ac:spMkLst>
        </pc:spChg>
      </pc:sldChg>
      <pc:sldChg chg="modSp">
        <pc:chgData name="EZZINE, Hind" userId="S::ezzineh@who.int::edcab00f-6318-46e5-a4a9-188b01ee222f" providerId="AD" clId="Web-{52DEB82A-BBAF-474B-B371-4A394BAE3856}" dt="2023-01-25T11:23:30.951" v="12" actId="20577"/>
        <pc:sldMkLst>
          <pc:docMk/>
          <pc:sldMk cId="1118460709" sldId="529"/>
        </pc:sldMkLst>
        <pc:spChg chg="mod">
          <ac:chgData name="EZZINE, Hind" userId="S::ezzineh@who.int::edcab00f-6318-46e5-a4a9-188b01ee222f" providerId="AD" clId="Web-{52DEB82A-BBAF-474B-B371-4A394BAE3856}" dt="2023-01-25T11:23:30.951" v="12" actId="20577"/>
          <ac:spMkLst>
            <pc:docMk/>
            <pc:sldMk cId="1118460709" sldId="529"/>
            <ac:spMk id="29" creationId="{00000000-0000-0000-0000-000000000000}"/>
          </ac:spMkLst>
        </pc:spChg>
      </pc:sldChg>
      <pc:sldChg chg="modSp">
        <pc:chgData name="EZZINE, Hind" userId="S::ezzineh@who.int::edcab00f-6318-46e5-a4a9-188b01ee222f" providerId="AD" clId="Web-{52DEB82A-BBAF-474B-B371-4A394BAE3856}" dt="2023-01-25T11:23:36.357" v="14" actId="20577"/>
        <pc:sldMkLst>
          <pc:docMk/>
          <pc:sldMk cId="3734107051" sldId="530"/>
        </pc:sldMkLst>
        <pc:spChg chg="mod">
          <ac:chgData name="EZZINE, Hind" userId="S::ezzineh@who.int::edcab00f-6318-46e5-a4a9-188b01ee222f" providerId="AD" clId="Web-{52DEB82A-BBAF-474B-B371-4A394BAE3856}" dt="2023-01-25T11:23:36.357" v="14" actId="20577"/>
          <ac:spMkLst>
            <pc:docMk/>
            <pc:sldMk cId="3734107051" sldId="530"/>
            <ac:spMk id="8" creationId="{00000000-0000-0000-0000-000000000000}"/>
          </ac:spMkLst>
        </pc:spChg>
      </pc:sldChg>
      <pc:sldChg chg="modSp">
        <pc:chgData name="EZZINE, Hind" userId="S::ezzineh@who.int::edcab00f-6318-46e5-a4a9-188b01ee222f" providerId="AD" clId="Web-{52DEB82A-BBAF-474B-B371-4A394BAE3856}" dt="2023-01-25T11:23:40.435" v="16" actId="20577"/>
        <pc:sldMkLst>
          <pc:docMk/>
          <pc:sldMk cId="1337507520" sldId="531"/>
        </pc:sldMkLst>
        <pc:spChg chg="mod">
          <ac:chgData name="EZZINE, Hind" userId="S::ezzineh@who.int::edcab00f-6318-46e5-a4a9-188b01ee222f" providerId="AD" clId="Web-{52DEB82A-BBAF-474B-B371-4A394BAE3856}" dt="2023-01-25T11:23:40.435" v="16" actId="20577"/>
          <ac:spMkLst>
            <pc:docMk/>
            <pc:sldMk cId="1337507520" sldId="531"/>
            <ac:spMk id="5" creationId="{00000000-0000-0000-0000-000000000000}"/>
          </ac:spMkLst>
        </pc:spChg>
      </pc:sldChg>
      <pc:sldChg chg="modSp">
        <pc:chgData name="EZZINE, Hind" userId="S::ezzineh@who.int::edcab00f-6318-46e5-a4a9-188b01ee222f" providerId="AD" clId="Web-{52DEB82A-BBAF-474B-B371-4A394BAE3856}" dt="2023-01-25T11:23:48.514" v="19" actId="20577"/>
        <pc:sldMkLst>
          <pc:docMk/>
          <pc:sldMk cId="270242481" sldId="532"/>
        </pc:sldMkLst>
        <pc:spChg chg="mod">
          <ac:chgData name="EZZINE, Hind" userId="S::ezzineh@who.int::edcab00f-6318-46e5-a4a9-188b01ee222f" providerId="AD" clId="Web-{52DEB82A-BBAF-474B-B371-4A394BAE3856}" dt="2023-01-25T11:23:48.514" v="19" actId="20577"/>
          <ac:spMkLst>
            <pc:docMk/>
            <pc:sldMk cId="270242481" sldId="532"/>
            <ac:spMk id="6" creationId="{00000000-0000-0000-0000-000000000000}"/>
          </ac:spMkLst>
        </pc:spChg>
      </pc:sldChg>
      <pc:sldChg chg="modSp">
        <pc:chgData name="EZZINE, Hind" userId="S::ezzineh@who.int::edcab00f-6318-46e5-a4a9-188b01ee222f" providerId="AD" clId="Web-{52DEB82A-BBAF-474B-B371-4A394BAE3856}" dt="2023-01-25T11:23:55.764" v="23" actId="20577"/>
        <pc:sldMkLst>
          <pc:docMk/>
          <pc:sldMk cId="2080759769" sldId="533"/>
        </pc:sldMkLst>
        <pc:spChg chg="mod">
          <ac:chgData name="EZZINE, Hind" userId="S::ezzineh@who.int::edcab00f-6318-46e5-a4a9-188b01ee222f" providerId="AD" clId="Web-{52DEB82A-BBAF-474B-B371-4A394BAE3856}" dt="2023-01-25T11:23:55.764" v="23" actId="20577"/>
          <ac:spMkLst>
            <pc:docMk/>
            <pc:sldMk cId="2080759769" sldId="533"/>
            <ac:spMk id="5" creationId="{00000000-0000-0000-0000-000000000000}"/>
          </ac:spMkLst>
        </pc:spChg>
      </pc:sldChg>
      <pc:sldChg chg="modSp">
        <pc:chgData name="EZZINE, Hind" userId="S::ezzineh@who.int::edcab00f-6318-46e5-a4a9-188b01ee222f" providerId="AD" clId="Web-{52DEB82A-BBAF-474B-B371-4A394BAE3856}" dt="2023-01-25T11:24:02.389" v="25" actId="20577"/>
        <pc:sldMkLst>
          <pc:docMk/>
          <pc:sldMk cId="469322891" sldId="534"/>
        </pc:sldMkLst>
        <pc:spChg chg="mod">
          <ac:chgData name="EZZINE, Hind" userId="S::ezzineh@who.int::edcab00f-6318-46e5-a4a9-188b01ee222f" providerId="AD" clId="Web-{52DEB82A-BBAF-474B-B371-4A394BAE3856}" dt="2023-01-25T11:24:02.389" v="25" actId="20577"/>
          <ac:spMkLst>
            <pc:docMk/>
            <pc:sldMk cId="469322891" sldId="534"/>
            <ac:spMk id="8" creationId="{00000000-0000-0000-0000-000000000000}"/>
          </ac:spMkLst>
        </pc:spChg>
      </pc:sldChg>
      <pc:sldChg chg="modSp">
        <pc:chgData name="EZZINE, Hind" userId="S::ezzineh@who.int::edcab00f-6318-46e5-a4a9-188b01ee222f" providerId="AD" clId="Web-{52DEB82A-BBAF-474B-B371-4A394BAE3856}" dt="2023-01-25T11:23:08.247" v="4" actId="20577"/>
        <pc:sldMkLst>
          <pc:docMk/>
          <pc:sldMk cId="3597161335" sldId="550"/>
        </pc:sldMkLst>
        <pc:spChg chg="mod">
          <ac:chgData name="EZZINE, Hind" userId="S::ezzineh@who.int::edcab00f-6318-46e5-a4a9-188b01ee222f" providerId="AD" clId="Web-{52DEB82A-BBAF-474B-B371-4A394BAE3856}" dt="2023-01-25T11:23:08.247" v="4" actId="20577"/>
          <ac:spMkLst>
            <pc:docMk/>
            <pc:sldMk cId="3597161335" sldId="550"/>
            <ac:spMk id="3" creationId="{00000000-0000-0000-0000-000000000000}"/>
          </ac:spMkLst>
        </pc:spChg>
      </pc:sldChg>
      <pc:sldChg chg="modSp">
        <pc:chgData name="EZZINE, Hind" userId="S::ezzineh@who.int::edcab00f-6318-46e5-a4a9-188b01ee222f" providerId="AD" clId="Web-{52DEB82A-BBAF-474B-B371-4A394BAE3856}" dt="2023-01-25T11:23:14.341" v="7" actId="20577"/>
        <pc:sldMkLst>
          <pc:docMk/>
          <pc:sldMk cId="638735230" sldId="553"/>
        </pc:sldMkLst>
        <pc:spChg chg="mod">
          <ac:chgData name="EZZINE, Hind" userId="S::ezzineh@who.int::edcab00f-6318-46e5-a4a9-188b01ee222f" providerId="AD" clId="Web-{52DEB82A-BBAF-474B-B371-4A394BAE3856}" dt="2023-01-25T11:23:14.341" v="7" actId="20577"/>
          <ac:spMkLst>
            <pc:docMk/>
            <pc:sldMk cId="638735230" sldId="553"/>
            <ac:spMk id="10" creationId="{00000000-0000-0000-0000-000000000000}"/>
          </ac:spMkLst>
        </pc:spChg>
      </pc:sldChg>
      <pc:sldChg chg="modSp">
        <pc:chgData name="EZZINE, Hind" userId="S::ezzineh@who.int::edcab00f-6318-46e5-a4a9-188b01ee222f" providerId="AD" clId="Web-{52DEB82A-BBAF-474B-B371-4A394BAE3856}" dt="2023-01-25T11:22:50.106" v="1" actId="20577"/>
        <pc:sldMkLst>
          <pc:docMk/>
          <pc:sldMk cId="1323910757" sldId="555"/>
        </pc:sldMkLst>
        <pc:spChg chg="mod">
          <ac:chgData name="EZZINE, Hind" userId="S::ezzineh@who.int::edcab00f-6318-46e5-a4a9-188b01ee222f" providerId="AD" clId="Web-{52DEB82A-BBAF-474B-B371-4A394BAE3856}" dt="2023-01-25T11:22:50.106" v="1" actId="20577"/>
          <ac:spMkLst>
            <pc:docMk/>
            <pc:sldMk cId="1323910757" sldId="555"/>
            <ac:spMk id="2" creationId="{00000000-0000-0000-0000-000000000000}"/>
          </ac:spMkLst>
        </pc:spChg>
      </pc:sldChg>
      <pc:sldChg chg="modSp">
        <pc:chgData name="EZZINE, Hind" userId="S::ezzineh@who.int::edcab00f-6318-46e5-a4a9-188b01ee222f" providerId="AD" clId="Web-{52DEB82A-BBAF-474B-B371-4A394BAE3856}" dt="2023-01-25T11:22:55.684" v="2" actId="20577"/>
        <pc:sldMkLst>
          <pc:docMk/>
          <pc:sldMk cId="2924936375" sldId="556"/>
        </pc:sldMkLst>
        <pc:spChg chg="mod">
          <ac:chgData name="EZZINE, Hind" userId="S::ezzineh@who.int::edcab00f-6318-46e5-a4a9-188b01ee222f" providerId="AD" clId="Web-{52DEB82A-BBAF-474B-B371-4A394BAE3856}" dt="2023-01-25T11:22:55.684" v="2" actId="20577"/>
          <ac:spMkLst>
            <pc:docMk/>
            <pc:sldMk cId="2924936375" sldId="556"/>
            <ac:spMk id="3" creationId="{91ED658C-F1A7-1083-09A3-0D106085A483}"/>
          </ac:spMkLst>
        </pc:spChg>
      </pc:sldChg>
      <pc:sldChg chg="modSp">
        <pc:chgData name="EZZINE, Hind" userId="S::ezzineh@who.int::edcab00f-6318-46e5-a4a9-188b01ee222f" providerId="AD" clId="Web-{52DEB82A-BBAF-474B-B371-4A394BAE3856}" dt="2023-01-25T11:24:07.780" v="27" actId="20577"/>
        <pc:sldMkLst>
          <pc:docMk/>
          <pc:sldMk cId="1011718205" sldId="562"/>
        </pc:sldMkLst>
        <pc:spChg chg="mod">
          <ac:chgData name="EZZINE, Hind" userId="S::ezzineh@who.int::edcab00f-6318-46e5-a4a9-188b01ee222f" providerId="AD" clId="Web-{52DEB82A-BBAF-474B-B371-4A394BAE3856}" dt="2023-01-25T11:24:07.780" v="27" actId="20577"/>
          <ac:spMkLst>
            <pc:docMk/>
            <pc:sldMk cId="1011718205" sldId="562"/>
            <ac:spMk id="2" creationId="{00000000-0000-0000-0000-000000000000}"/>
          </ac:spMkLst>
        </pc:spChg>
      </pc:sldChg>
      <pc:sldChg chg="modSp">
        <pc:chgData name="EZZINE, Hind" userId="S::ezzineh@who.int::edcab00f-6318-46e5-a4a9-188b01ee222f" providerId="AD" clId="Web-{52DEB82A-BBAF-474B-B371-4A394BAE3856}" dt="2023-01-25T11:24:14.280" v="29" actId="20577"/>
        <pc:sldMkLst>
          <pc:docMk/>
          <pc:sldMk cId="213193096" sldId="563"/>
        </pc:sldMkLst>
        <pc:spChg chg="mod">
          <ac:chgData name="EZZINE, Hind" userId="S::ezzineh@who.int::edcab00f-6318-46e5-a4a9-188b01ee222f" providerId="AD" clId="Web-{52DEB82A-BBAF-474B-B371-4A394BAE3856}" dt="2023-01-25T11:24:14.280" v="29" actId="20577"/>
          <ac:spMkLst>
            <pc:docMk/>
            <pc:sldMk cId="213193096" sldId="563"/>
            <ac:spMk id="3" creationId="{91ED658C-F1A7-1083-09A3-0D106085A483}"/>
          </ac:spMkLst>
        </pc:spChg>
      </pc:sldChg>
      <pc:sldChg chg="modSp">
        <pc:chgData name="EZZINE, Hind" userId="S::ezzineh@who.int::edcab00f-6318-46e5-a4a9-188b01ee222f" providerId="AD" clId="Web-{52DEB82A-BBAF-474B-B371-4A394BAE3856}" dt="2023-01-25T11:23:51.873" v="21" actId="20577"/>
        <pc:sldMkLst>
          <pc:docMk/>
          <pc:sldMk cId="1063061220" sldId="564"/>
        </pc:sldMkLst>
        <pc:spChg chg="mod">
          <ac:chgData name="EZZINE, Hind" userId="S::ezzineh@who.int::edcab00f-6318-46e5-a4a9-188b01ee222f" providerId="AD" clId="Web-{52DEB82A-BBAF-474B-B371-4A394BAE3856}" dt="2023-01-25T11:23:51.873" v="21" actId="20577"/>
          <ac:spMkLst>
            <pc:docMk/>
            <pc:sldMk cId="1063061220" sldId="564"/>
            <ac:spMk id="6" creationId="{00000000-0000-0000-0000-000000000000}"/>
          </ac:spMkLst>
        </pc:spChg>
      </pc:sldChg>
    </pc:docChg>
  </pc:docChgLst>
  <pc:docChgLst>
    <pc:chgData name="Medina, Emily (CDC/GHC/DGHP) (CTR)" userId="8a698838-2520-4271-a29d-c2cd48c8a7c8" providerId="ADAL" clId="{E1EF9C0A-31E1-4BB4-A035-FB8FE397A751}"/>
    <pc:docChg chg="modSld">
      <pc:chgData name="Medina, Emily (CDC/GHC/DGHP) (CTR)" userId="8a698838-2520-4271-a29d-c2cd48c8a7c8" providerId="ADAL" clId="{E1EF9C0A-31E1-4BB4-A035-FB8FE397A751}" dt="2024-07-31T13:38:37.555" v="4" actId="12"/>
      <pc:docMkLst>
        <pc:docMk/>
      </pc:docMkLst>
      <pc:sldChg chg="modNotesTx">
        <pc:chgData name="Medina, Emily (CDC/GHC/DGHP) (CTR)" userId="8a698838-2520-4271-a29d-c2cd48c8a7c8" providerId="ADAL" clId="{E1EF9C0A-31E1-4BB4-A035-FB8FE397A751}" dt="2024-07-31T13:06:16.806" v="2"/>
        <pc:sldMkLst>
          <pc:docMk/>
          <pc:sldMk cId="1353767814" sldId="674"/>
        </pc:sldMkLst>
      </pc:sldChg>
      <pc:sldChg chg="modNotesTx">
        <pc:chgData name="Medina, Emily (CDC/GHC/DGHP) (CTR)" userId="8a698838-2520-4271-a29d-c2cd48c8a7c8" providerId="ADAL" clId="{E1EF9C0A-31E1-4BB4-A035-FB8FE397A751}" dt="2024-07-31T13:38:37.555" v="4" actId="12"/>
        <pc:sldMkLst>
          <pc:docMk/>
          <pc:sldMk cId="4149292024" sldId="698"/>
        </pc:sldMkLst>
      </pc:sldChg>
    </pc:docChg>
  </pc:docChgLst>
  <pc:docChgLst>
    <pc:chgData name="EZZINE, Hind" userId="S::ezzineh@who.int::edcab00f-6318-46e5-a4a9-188b01ee222f" providerId="AD" clId="Web-{E609FD38-2314-4D5E-A236-A03EBBDAB3CD}"/>
    <pc:docChg chg="addSld modSld addMainMaster modMainMaster">
      <pc:chgData name="EZZINE, Hind" userId="S::ezzineh@who.int::edcab00f-6318-46e5-a4a9-188b01ee222f" providerId="AD" clId="Web-{E609FD38-2314-4D5E-A236-A03EBBDAB3CD}" dt="2023-03-07T11:33:58.832" v="659" actId="20577"/>
      <pc:docMkLst>
        <pc:docMk/>
      </pc:docMkLst>
      <pc:sldChg chg="modSp modCm">
        <pc:chgData name="EZZINE, Hind" userId="S::ezzineh@who.int::edcab00f-6318-46e5-a4a9-188b01ee222f" providerId="AD" clId="Web-{E609FD38-2314-4D5E-A236-A03EBBDAB3CD}" dt="2023-03-07T09:57:49.162" v="131" actId="20577"/>
        <pc:sldMkLst>
          <pc:docMk/>
          <pc:sldMk cId="0" sldId="265"/>
        </pc:sldMkLst>
        <pc:spChg chg="mod">
          <ac:chgData name="EZZINE, Hind" userId="S::ezzineh@who.int::edcab00f-6318-46e5-a4a9-188b01ee222f" providerId="AD" clId="Web-{E609FD38-2314-4D5E-A236-A03EBBDAB3CD}" dt="2023-03-07T09:57:49.162" v="131" actId="20577"/>
          <ac:spMkLst>
            <pc:docMk/>
            <pc:sldMk cId="0" sldId="265"/>
            <ac:spMk id="616" creationId="{00000000-0000-0000-0000-000000000000}"/>
          </ac:spMkLst>
        </pc:spChg>
      </pc:sldChg>
      <pc:sldChg chg="modSp">
        <pc:chgData name="EZZINE, Hind" userId="S::ezzineh@who.int::edcab00f-6318-46e5-a4a9-188b01ee222f" providerId="AD" clId="Web-{E609FD38-2314-4D5E-A236-A03EBBDAB3CD}" dt="2023-03-07T09:41:48.542" v="96" actId="20577"/>
        <pc:sldMkLst>
          <pc:docMk/>
          <pc:sldMk cId="3029491523" sldId="356"/>
        </pc:sldMkLst>
        <pc:spChg chg="mod">
          <ac:chgData name="EZZINE, Hind" userId="S::ezzineh@who.int::edcab00f-6318-46e5-a4a9-188b01ee222f" providerId="AD" clId="Web-{E609FD38-2314-4D5E-A236-A03EBBDAB3CD}" dt="2023-03-07T09:41:48.542" v="96" actId="20577"/>
          <ac:spMkLst>
            <pc:docMk/>
            <pc:sldMk cId="3029491523" sldId="356"/>
            <ac:spMk id="3" creationId="{C008FED0-F84A-4217-BFD9-B68A791C301C}"/>
          </ac:spMkLst>
        </pc:spChg>
      </pc:sldChg>
      <pc:sldChg chg="modSp">
        <pc:chgData name="EZZINE, Hind" userId="S::ezzineh@who.int::edcab00f-6318-46e5-a4a9-188b01ee222f" providerId="AD" clId="Web-{E609FD38-2314-4D5E-A236-A03EBBDAB3CD}" dt="2023-03-07T10:05:18.564" v="143" actId="20577"/>
        <pc:sldMkLst>
          <pc:docMk/>
          <pc:sldMk cId="2033389759" sldId="542"/>
        </pc:sldMkLst>
        <pc:spChg chg="mod">
          <ac:chgData name="EZZINE, Hind" userId="S::ezzineh@who.int::edcab00f-6318-46e5-a4a9-188b01ee222f" providerId="AD" clId="Web-{E609FD38-2314-4D5E-A236-A03EBBDAB3CD}" dt="2023-03-07T10:05:18.564" v="143" actId="20577"/>
          <ac:spMkLst>
            <pc:docMk/>
            <pc:sldMk cId="2033389759" sldId="542"/>
            <ac:spMk id="6" creationId="{00000000-0000-0000-0000-000000000000}"/>
          </ac:spMkLst>
        </pc:spChg>
      </pc:sldChg>
      <pc:sldChg chg="modSp addCm">
        <pc:chgData name="EZZINE, Hind" userId="S::ezzineh@who.int::edcab00f-6318-46e5-a4a9-188b01ee222f" providerId="AD" clId="Web-{E609FD38-2314-4D5E-A236-A03EBBDAB3CD}" dt="2023-03-07T09:59:41.513" v="134"/>
        <pc:sldMkLst>
          <pc:docMk/>
          <pc:sldMk cId="1836358625" sldId="566"/>
        </pc:sldMkLst>
        <pc:spChg chg="mod">
          <ac:chgData name="EZZINE, Hind" userId="S::ezzineh@who.int::edcab00f-6318-46e5-a4a9-188b01ee222f" providerId="AD" clId="Web-{E609FD38-2314-4D5E-A236-A03EBBDAB3CD}" dt="2023-03-07T09:58:15.586" v="133" actId="20577"/>
          <ac:spMkLst>
            <pc:docMk/>
            <pc:sldMk cId="1836358625" sldId="566"/>
            <ac:spMk id="616" creationId="{00000000-0000-0000-0000-000000000000}"/>
          </ac:spMkLst>
        </pc:spChg>
      </pc:sldChg>
      <pc:sldChg chg="modSp">
        <pc:chgData name="EZZINE, Hind" userId="S::ezzineh@who.int::edcab00f-6318-46e5-a4a9-188b01ee222f" providerId="AD" clId="Web-{E609FD38-2314-4D5E-A236-A03EBBDAB3CD}" dt="2023-03-07T10:06:47.210" v="145" actId="20577"/>
        <pc:sldMkLst>
          <pc:docMk/>
          <pc:sldMk cId="4274346533" sldId="608"/>
        </pc:sldMkLst>
        <pc:spChg chg="mod">
          <ac:chgData name="EZZINE, Hind" userId="S::ezzineh@who.int::edcab00f-6318-46e5-a4a9-188b01ee222f" providerId="AD" clId="Web-{E609FD38-2314-4D5E-A236-A03EBBDAB3CD}" dt="2023-03-07T10:06:47.210" v="145" actId="20577"/>
          <ac:spMkLst>
            <pc:docMk/>
            <pc:sldMk cId="4274346533" sldId="608"/>
            <ac:spMk id="6" creationId="{00000000-0000-0000-0000-000000000000}"/>
          </ac:spMkLst>
        </pc:spChg>
      </pc:sldChg>
      <pc:sldChg chg="modSp">
        <pc:chgData name="EZZINE, Hind" userId="S::ezzineh@who.int::edcab00f-6318-46e5-a4a9-188b01ee222f" providerId="AD" clId="Web-{E609FD38-2314-4D5E-A236-A03EBBDAB3CD}" dt="2023-03-07T10:14:32.910" v="190" actId="20577"/>
        <pc:sldMkLst>
          <pc:docMk/>
          <pc:sldMk cId="2698504604" sldId="612"/>
        </pc:sldMkLst>
        <pc:spChg chg="mod">
          <ac:chgData name="EZZINE, Hind" userId="S::ezzineh@who.int::edcab00f-6318-46e5-a4a9-188b01ee222f" providerId="AD" clId="Web-{E609FD38-2314-4D5E-A236-A03EBBDAB3CD}" dt="2023-03-07T10:11:18.961" v="148" actId="20577"/>
          <ac:spMkLst>
            <pc:docMk/>
            <pc:sldMk cId="2698504604" sldId="612"/>
            <ac:spMk id="4" creationId="{98E8075F-5565-43E3-BDCF-0B6976F44FE4}"/>
          </ac:spMkLst>
        </pc:spChg>
        <pc:spChg chg="mod">
          <ac:chgData name="EZZINE, Hind" userId="S::ezzineh@who.int::edcab00f-6318-46e5-a4a9-188b01ee222f" providerId="AD" clId="Web-{E609FD38-2314-4D5E-A236-A03EBBDAB3CD}" dt="2023-03-07T10:14:32.910" v="190" actId="20577"/>
          <ac:spMkLst>
            <pc:docMk/>
            <pc:sldMk cId="2698504604" sldId="612"/>
            <ac:spMk id="7" creationId="{00000000-0000-0000-0000-000000000000}"/>
          </ac:spMkLst>
        </pc:spChg>
      </pc:sldChg>
      <pc:sldChg chg="modSp">
        <pc:chgData name="EZZINE, Hind" userId="S::ezzineh@who.int::edcab00f-6318-46e5-a4a9-188b01ee222f" providerId="AD" clId="Web-{E609FD38-2314-4D5E-A236-A03EBBDAB3CD}" dt="2023-03-07T10:14:51.677" v="195" actId="20577"/>
        <pc:sldMkLst>
          <pc:docMk/>
          <pc:sldMk cId="2975130949" sldId="614"/>
        </pc:sldMkLst>
        <pc:spChg chg="mod">
          <ac:chgData name="EZZINE, Hind" userId="S::ezzineh@who.int::edcab00f-6318-46e5-a4a9-188b01ee222f" providerId="AD" clId="Web-{E609FD38-2314-4D5E-A236-A03EBBDAB3CD}" dt="2023-03-07T10:14:51.677" v="195" actId="20577"/>
          <ac:spMkLst>
            <pc:docMk/>
            <pc:sldMk cId="2975130949" sldId="614"/>
            <ac:spMk id="4" creationId="{98E8075F-5565-43E3-BDCF-0B6976F44FE4}"/>
          </ac:spMkLst>
        </pc:spChg>
      </pc:sldChg>
      <pc:sldChg chg="modSp">
        <pc:chgData name="EZZINE, Hind" userId="S::ezzineh@who.int::edcab00f-6318-46e5-a4a9-188b01ee222f" providerId="AD" clId="Web-{E609FD38-2314-4D5E-A236-A03EBBDAB3CD}" dt="2023-03-07T10:18:28.064" v="230"/>
        <pc:sldMkLst>
          <pc:docMk/>
          <pc:sldMk cId="1954234956" sldId="620"/>
        </pc:sldMkLst>
        <pc:spChg chg="mod">
          <ac:chgData name="EZZINE, Hind" userId="S::ezzineh@who.int::edcab00f-6318-46e5-a4a9-188b01ee222f" providerId="AD" clId="Web-{E609FD38-2314-4D5E-A236-A03EBBDAB3CD}" dt="2023-03-07T10:16:27.557" v="206" actId="20577"/>
          <ac:spMkLst>
            <pc:docMk/>
            <pc:sldMk cId="1954234956" sldId="620"/>
            <ac:spMk id="4" creationId="{98E8075F-5565-43E3-BDCF-0B6976F44FE4}"/>
          </ac:spMkLst>
        </pc:spChg>
        <pc:spChg chg="mod">
          <ac:chgData name="EZZINE, Hind" userId="S::ezzineh@who.int::edcab00f-6318-46e5-a4a9-188b01ee222f" providerId="AD" clId="Web-{E609FD38-2314-4D5E-A236-A03EBBDAB3CD}" dt="2023-03-07T10:18:28.064" v="230"/>
          <ac:spMkLst>
            <pc:docMk/>
            <pc:sldMk cId="1954234956" sldId="620"/>
            <ac:spMk id="5" creationId="{00000000-0000-0000-0000-000000000000}"/>
          </ac:spMkLst>
        </pc:spChg>
        <pc:spChg chg="mod">
          <ac:chgData name="EZZINE, Hind" userId="S::ezzineh@who.int::edcab00f-6318-46e5-a4a9-188b01ee222f" providerId="AD" clId="Web-{E609FD38-2314-4D5E-A236-A03EBBDAB3CD}" dt="2023-03-07T10:18:06.016" v="229"/>
          <ac:spMkLst>
            <pc:docMk/>
            <pc:sldMk cId="1954234956" sldId="620"/>
            <ac:spMk id="7" creationId="{00000000-0000-0000-0000-000000000000}"/>
          </ac:spMkLst>
        </pc:spChg>
      </pc:sldChg>
      <pc:sldChg chg="modSp">
        <pc:chgData name="EZZINE, Hind" userId="S::ezzineh@who.int::edcab00f-6318-46e5-a4a9-188b01ee222f" providerId="AD" clId="Web-{E609FD38-2314-4D5E-A236-A03EBBDAB3CD}" dt="2023-03-07T11:20:08.379" v="543" actId="20577"/>
        <pc:sldMkLst>
          <pc:docMk/>
          <pc:sldMk cId="1598634664" sldId="634"/>
        </pc:sldMkLst>
        <pc:spChg chg="mod">
          <ac:chgData name="EZZINE, Hind" userId="S::ezzineh@who.int::edcab00f-6318-46e5-a4a9-188b01ee222f" providerId="AD" clId="Web-{E609FD38-2314-4D5E-A236-A03EBBDAB3CD}" dt="2023-03-07T11:20:08.379" v="543" actId="20577"/>
          <ac:spMkLst>
            <pc:docMk/>
            <pc:sldMk cId="1598634664" sldId="634"/>
            <ac:spMk id="6" creationId="{00000000-0000-0000-0000-000000000000}"/>
          </ac:spMkLst>
        </pc:spChg>
      </pc:sldChg>
      <pc:sldChg chg="modSp">
        <pc:chgData name="EZZINE, Hind" userId="S::ezzineh@who.int::edcab00f-6318-46e5-a4a9-188b01ee222f" providerId="AD" clId="Web-{E609FD38-2314-4D5E-A236-A03EBBDAB3CD}" dt="2023-03-07T10:57:06.093" v="367" actId="20577"/>
        <pc:sldMkLst>
          <pc:docMk/>
          <pc:sldMk cId="683942332" sldId="638"/>
        </pc:sldMkLst>
        <pc:spChg chg="mod">
          <ac:chgData name="EZZINE, Hind" userId="S::ezzineh@who.int::edcab00f-6318-46e5-a4a9-188b01ee222f" providerId="AD" clId="Web-{E609FD38-2314-4D5E-A236-A03EBBDAB3CD}" dt="2023-03-07T10:31:15.360" v="327" actId="20577"/>
          <ac:spMkLst>
            <pc:docMk/>
            <pc:sldMk cId="683942332" sldId="638"/>
            <ac:spMk id="3" creationId="{00000000-0000-0000-0000-000000000000}"/>
          </ac:spMkLst>
        </pc:spChg>
        <pc:spChg chg="mod">
          <ac:chgData name="EZZINE, Hind" userId="S::ezzineh@who.int::edcab00f-6318-46e5-a4a9-188b01ee222f" providerId="AD" clId="Web-{E609FD38-2314-4D5E-A236-A03EBBDAB3CD}" dt="2023-03-07T10:57:06.093" v="367" actId="20577"/>
          <ac:spMkLst>
            <pc:docMk/>
            <pc:sldMk cId="683942332" sldId="638"/>
            <ac:spMk id="10" creationId="{00000000-0000-0000-0000-000000000000}"/>
          </ac:spMkLst>
        </pc:spChg>
      </pc:sldChg>
      <pc:sldChg chg="addSp modSp">
        <pc:chgData name="EZZINE, Hind" userId="S::ezzineh@who.int::edcab00f-6318-46e5-a4a9-188b01ee222f" providerId="AD" clId="Web-{E609FD38-2314-4D5E-A236-A03EBBDAB3CD}" dt="2023-03-07T11:11:57.642" v="442" actId="20577"/>
        <pc:sldMkLst>
          <pc:docMk/>
          <pc:sldMk cId="3300242157" sldId="639"/>
        </pc:sldMkLst>
        <pc:spChg chg="mod">
          <ac:chgData name="EZZINE, Hind" userId="S::ezzineh@who.int::edcab00f-6318-46e5-a4a9-188b01ee222f" providerId="AD" clId="Web-{E609FD38-2314-4D5E-A236-A03EBBDAB3CD}" dt="2023-03-07T11:11:40.407" v="441" actId="1076"/>
          <ac:spMkLst>
            <pc:docMk/>
            <pc:sldMk cId="3300242157" sldId="639"/>
            <ac:spMk id="2" creationId="{00000000-0000-0000-0000-000000000000}"/>
          </ac:spMkLst>
        </pc:spChg>
        <pc:spChg chg="mod">
          <ac:chgData name="EZZINE, Hind" userId="S::ezzineh@who.int::edcab00f-6318-46e5-a4a9-188b01ee222f" providerId="AD" clId="Web-{E609FD38-2314-4D5E-A236-A03EBBDAB3CD}" dt="2023-03-07T11:11:33.391" v="440" actId="1076"/>
          <ac:spMkLst>
            <pc:docMk/>
            <pc:sldMk cId="3300242157" sldId="639"/>
            <ac:spMk id="3" creationId="{00000000-0000-0000-0000-000000000000}"/>
          </ac:spMkLst>
        </pc:spChg>
        <pc:spChg chg="add mod">
          <ac:chgData name="EZZINE, Hind" userId="S::ezzineh@who.int::edcab00f-6318-46e5-a4a9-188b01ee222f" providerId="AD" clId="Web-{E609FD38-2314-4D5E-A236-A03EBBDAB3CD}" dt="2023-03-07T11:11:57.642" v="442" actId="20577"/>
          <ac:spMkLst>
            <pc:docMk/>
            <pc:sldMk cId="3300242157" sldId="639"/>
            <ac:spMk id="5" creationId="{873A02FA-0EAD-D60E-906B-169DA8DE9739}"/>
          </ac:spMkLst>
        </pc:spChg>
      </pc:sldChg>
      <pc:sldChg chg="modSp">
        <pc:chgData name="EZZINE, Hind" userId="S::ezzineh@who.int::edcab00f-6318-46e5-a4a9-188b01ee222f" providerId="AD" clId="Web-{E609FD38-2314-4D5E-A236-A03EBBDAB3CD}" dt="2023-03-07T11:14:23.304" v="468" actId="20577"/>
        <pc:sldMkLst>
          <pc:docMk/>
          <pc:sldMk cId="2615832474" sldId="640"/>
        </pc:sldMkLst>
        <pc:spChg chg="mod">
          <ac:chgData name="EZZINE, Hind" userId="S::ezzineh@who.int::edcab00f-6318-46e5-a4a9-188b01ee222f" providerId="AD" clId="Web-{E609FD38-2314-4D5E-A236-A03EBBDAB3CD}" dt="2023-03-07T11:14:23.304" v="468" actId="20577"/>
          <ac:spMkLst>
            <pc:docMk/>
            <pc:sldMk cId="2615832474" sldId="640"/>
            <ac:spMk id="3" creationId="{00000000-0000-0000-0000-000000000000}"/>
          </ac:spMkLst>
        </pc:spChg>
      </pc:sldChg>
      <pc:sldChg chg="modSp">
        <pc:chgData name="EZZINE, Hind" userId="S::ezzineh@who.int::edcab00f-6318-46e5-a4a9-188b01ee222f" providerId="AD" clId="Web-{E609FD38-2314-4D5E-A236-A03EBBDAB3CD}" dt="2023-03-07T11:14:28.726" v="469" actId="1076"/>
        <pc:sldMkLst>
          <pc:docMk/>
          <pc:sldMk cId="3107963694" sldId="641"/>
        </pc:sldMkLst>
        <pc:spChg chg="mod">
          <ac:chgData name="EZZINE, Hind" userId="S::ezzineh@who.int::edcab00f-6318-46e5-a4a9-188b01ee222f" providerId="AD" clId="Web-{E609FD38-2314-4D5E-A236-A03EBBDAB3CD}" dt="2023-03-07T11:14:28.726" v="469" actId="1076"/>
          <ac:spMkLst>
            <pc:docMk/>
            <pc:sldMk cId="3107963694" sldId="641"/>
            <ac:spMk id="7" creationId="{99B5E104-DF42-5E34-8F72-418C677A3424}"/>
          </ac:spMkLst>
        </pc:spChg>
      </pc:sldChg>
      <pc:sldChg chg="modSp">
        <pc:chgData name="EZZINE, Hind" userId="S::ezzineh@who.int::edcab00f-6318-46e5-a4a9-188b01ee222f" providerId="AD" clId="Web-{E609FD38-2314-4D5E-A236-A03EBBDAB3CD}" dt="2023-03-07T10:22:18.797" v="232" actId="20577"/>
        <pc:sldMkLst>
          <pc:docMk/>
          <pc:sldMk cId="3872188794" sldId="643"/>
        </pc:sldMkLst>
        <pc:spChg chg="mod">
          <ac:chgData name="EZZINE, Hind" userId="S::ezzineh@who.int::edcab00f-6318-46e5-a4a9-188b01ee222f" providerId="AD" clId="Web-{E609FD38-2314-4D5E-A236-A03EBBDAB3CD}" dt="2023-03-07T10:22:18.797" v="232" actId="20577"/>
          <ac:spMkLst>
            <pc:docMk/>
            <pc:sldMk cId="3872188794" sldId="643"/>
            <ac:spMk id="623" creationId="{00000000-0000-0000-0000-000000000000}"/>
          </ac:spMkLst>
        </pc:spChg>
      </pc:sldChg>
      <pc:sldChg chg="modSp">
        <pc:chgData name="EZZINE, Hind" userId="S::ezzineh@who.int::edcab00f-6318-46e5-a4a9-188b01ee222f" providerId="AD" clId="Web-{E609FD38-2314-4D5E-A236-A03EBBDAB3CD}" dt="2023-03-07T11:30:15.793" v="619" actId="20577"/>
        <pc:sldMkLst>
          <pc:docMk/>
          <pc:sldMk cId="825514520" sldId="655"/>
        </pc:sldMkLst>
        <pc:spChg chg="mod">
          <ac:chgData name="EZZINE, Hind" userId="S::ezzineh@who.int::edcab00f-6318-46e5-a4a9-188b01ee222f" providerId="AD" clId="Web-{E609FD38-2314-4D5E-A236-A03EBBDAB3CD}" dt="2023-03-07T11:30:15.793" v="619" actId="20577"/>
          <ac:spMkLst>
            <pc:docMk/>
            <pc:sldMk cId="825514520" sldId="655"/>
            <ac:spMk id="3" creationId="{00000000-0000-0000-0000-000000000000}"/>
          </ac:spMkLst>
        </pc:spChg>
      </pc:sldChg>
      <pc:sldChg chg="modSp">
        <pc:chgData name="EZZINE, Hind" userId="S::ezzineh@who.int::edcab00f-6318-46e5-a4a9-188b01ee222f" providerId="AD" clId="Web-{E609FD38-2314-4D5E-A236-A03EBBDAB3CD}" dt="2023-03-07T11:33:58.832" v="659" actId="20577"/>
        <pc:sldMkLst>
          <pc:docMk/>
          <pc:sldMk cId="601694295" sldId="657"/>
        </pc:sldMkLst>
        <pc:spChg chg="mod">
          <ac:chgData name="EZZINE, Hind" userId="S::ezzineh@who.int::edcab00f-6318-46e5-a4a9-188b01ee222f" providerId="AD" clId="Web-{E609FD38-2314-4D5E-A236-A03EBBDAB3CD}" dt="2023-03-07T11:33:58.832" v="659" actId="20577"/>
          <ac:spMkLst>
            <pc:docMk/>
            <pc:sldMk cId="601694295" sldId="657"/>
            <ac:spMk id="2" creationId="{00000000-0000-0000-0000-000000000000}"/>
          </ac:spMkLst>
        </pc:spChg>
      </pc:sldChg>
      <pc:sldChg chg="modSp">
        <pc:chgData name="EZZINE, Hind" userId="S::ezzineh@who.int::edcab00f-6318-46e5-a4a9-188b01ee222f" providerId="AD" clId="Web-{E609FD38-2314-4D5E-A236-A03EBBDAB3CD}" dt="2023-03-07T10:24:16.929" v="253" actId="20577"/>
        <pc:sldMkLst>
          <pc:docMk/>
          <pc:sldMk cId="2164789767" sldId="659"/>
        </pc:sldMkLst>
        <pc:spChg chg="mod">
          <ac:chgData name="EZZINE, Hind" userId="S::ezzineh@who.int::edcab00f-6318-46e5-a4a9-188b01ee222f" providerId="AD" clId="Web-{E609FD38-2314-4D5E-A236-A03EBBDAB3CD}" dt="2023-03-07T10:24:16.929" v="253" actId="20577"/>
          <ac:spMkLst>
            <pc:docMk/>
            <pc:sldMk cId="2164789767" sldId="659"/>
            <ac:spMk id="5" creationId="{00000000-0000-0000-0000-000000000000}"/>
          </ac:spMkLst>
        </pc:spChg>
      </pc:sldChg>
      <pc:sldChg chg="modSp">
        <pc:chgData name="EZZINE, Hind" userId="S::ezzineh@who.int::edcab00f-6318-46e5-a4a9-188b01ee222f" providerId="AD" clId="Web-{E609FD38-2314-4D5E-A236-A03EBBDAB3CD}" dt="2023-03-07T11:17:55.749" v="497" actId="20577"/>
        <pc:sldMkLst>
          <pc:docMk/>
          <pc:sldMk cId="784166473" sldId="662"/>
        </pc:sldMkLst>
        <pc:spChg chg="mod">
          <ac:chgData name="EZZINE, Hind" userId="S::ezzineh@who.int::edcab00f-6318-46e5-a4a9-188b01ee222f" providerId="AD" clId="Web-{E609FD38-2314-4D5E-A236-A03EBBDAB3CD}" dt="2023-03-07T11:17:55.749" v="497" actId="20577"/>
          <ac:spMkLst>
            <pc:docMk/>
            <pc:sldMk cId="784166473" sldId="662"/>
            <ac:spMk id="3" creationId="{00000000-0000-0000-0000-000000000000}"/>
          </ac:spMkLst>
        </pc:spChg>
      </pc:sldChg>
      <pc:sldChg chg="modSp">
        <pc:chgData name="EZZINE, Hind" userId="S::ezzineh@who.int::edcab00f-6318-46e5-a4a9-188b01ee222f" providerId="AD" clId="Web-{E609FD38-2314-4D5E-A236-A03EBBDAB3CD}" dt="2023-03-07T11:28:28.382" v="616" actId="14100"/>
        <pc:sldMkLst>
          <pc:docMk/>
          <pc:sldMk cId="130628416" sldId="672"/>
        </pc:sldMkLst>
        <pc:spChg chg="mod">
          <ac:chgData name="EZZINE, Hind" userId="S::ezzineh@who.int::edcab00f-6318-46e5-a4a9-188b01ee222f" providerId="AD" clId="Web-{E609FD38-2314-4D5E-A236-A03EBBDAB3CD}" dt="2023-03-07T11:28:28.382" v="616" actId="14100"/>
          <ac:spMkLst>
            <pc:docMk/>
            <pc:sldMk cId="130628416" sldId="672"/>
            <ac:spMk id="3" creationId="{00000000-0000-0000-0000-000000000000}"/>
          </ac:spMkLst>
        </pc:spChg>
      </pc:sldChg>
      <pc:sldChg chg="modSp">
        <pc:chgData name="EZZINE, Hind" userId="S::ezzineh@who.int::edcab00f-6318-46e5-a4a9-188b01ee222f" providerId="AD" clId="Web-{E609FD38-2314-4D5E-A236-A03EBBDAB3CD}" dt="2023-03-07T11:31:31.030" v="626" actId="20577"/>
        <pc:sldMkLst>
          <pc:docMk/>
          <pc:sldMk cId="968233751" sldId="678"/>
        </pc:sldMkLst>
        <pc:spChg chg="mod">
          <ac:chgData name="EZZINE, Hind" userId="S::ezzineh@who.int::edcab00f-6318-46e5-a4a9-188b01ee222f" providerId="AD" clId="Web-{E609FD38-2314-4D5E-A236-A03EBBDAB3CD}" dt="2023-03-07T11:31:31.030" v="626" actId="20577"/>
          <ac:spMkLst>
            <pc:docMk/>
            <pc:sldMk cId="968233751" sldId="678"/>
            <ac:spMk id="6" creationId="{00000000-0000-0000-0000-000000000000}"/>
          </ac:spMkLst>
        </pc:spChg>
      </pc:sldChg>
      <pc:sldChg chg="addSp modSp">
        <pc:chgData name="EZZINE, Hind" userId="S::ezzineh@who.int::edcab00f-6318-46e5-a4a9-188b01ee222f" providerId="AD" clId="Web-{E609FD38-2314-4D5E-A236-A03EBBDAB3CD}" dt="2023-03-07T09:17:24.670" v="75" actId="20577"/>
        <pc:sldMkLst>
          <pc:docMk/>
          <pc:sldMk cId="311074723" sldId="695"/>
        </pc:sldMkLst>
        <pc:spChg chg="add mod">
          <ac:chgData name="EZZINE, Hind" userId="S::ezzineh@who.int::edcab00f-6318-46e5-a4a9-188b01ee222f" providerId="AD" clId="Web-{E609FD38-2314-4D5E-A236-A03EBBDAB3CD}" dt="2023-03-07T09:17:24.670" v="75" actId="20577"/>
          <ac:spMkLst>
            <pc:docMk/>
            <pc:sldMk cId="311074723" sldId="695"/>
            <ac:spMk id="4" creationId="{9C43A047-E6BE-A8B4-063C-53DA5185D2E6}"/>
          </ac:spMkLst>
        </pc:spChg>
      </pc:sldChg>
      <pc:sldChg chg="addSp modSp add">
        <pc:chgData name="EZZINE, Hind" userId="S::ezzineh@who.int::edcab00f-6318-46e5-a4a9-188b01ee222f" providerId="AD" clId="Web-{E609FD38-2314-4D5E-A236-A03EBBDAB3CD}" dt="2023-03-07T08:20:00.601" v="55" actId="1076"/>
        <pc:sldMkLst>
          <pc:docMk/>
          <pc:sldMk cId="2020034115" sldId="699"/>
        </pc:sldMkLst>
        <pc:spChg chg="add">
          <ac:chgData name="EZZINE, Hind" userId="S::ezzineh@who.int::edcab00f-6318-46e5-a4a9-188b01ee222f" providerId="AD" clId="Web-{E609FD38-2314-4D5E-A236-A03EBBDAB3CD}" dt="2023-03-06T18:32:58.615" v="33"/>
          <ac:spMkLst>
            <pc:docMk/>
            <pc:sldMk cId="2020034115" sldId="699"/>
            <ac:spMk id="3" creationId="{F920B220-84FE-AD7C-2EE4-2902DAED1DD2}"/>
          </ac:spMkLst>
        </pc:spChg>
        <pc:spChg chg="mod">
          <ac:chgData name="EZZINE, Hind" userId="S::ezzineh@who.int::edcab00f-6318-46e5-a4a9-188b01ee222f" providerId="AD" clId="Web-{E609FD38-2314-4D5E-A236-A03EBBDAB3CD}" dt="2023-03-06T18:33:07.053" v="36" actId="20577"/>
          <ac:spMkLst>
            <pc:docMk/>
            <pc:sldMk cId="2020034115" sldId="699"/>
            <ac:spMk id="4" creationId="{00000000-0000-0000-0000-000000000000}"/>
          </ac:spMkLst>
        </pc:spChg>
        <pc:spChg chg="add mod">
          <ac:chgData name="EZZINE, Hind" userId="S::ezzineh@who.int::edcab00f-6318-46e5-a4a9-188b01ee222f" providerId="AD" clId="Web-{E609FD38-2314-4D5E-A236-A03EBBDAB3CD}" dt="2023-03-07T08:20:00.601" v="55" actId="1076"/>
          <ac:spMkLst>
            <pc:docMk/>
            <pc:sldMk cId="2020034115" sldId="699"/>
            <ac:spMk id="5" creationId="{4EBA91DE-EB5E-C628-CC7A-0C88D840D5FD}"/>
          </ac:spMkLst>
        </pc:spChg>
        <pc:spChg chg="add">
          <ac:chgData name="EZZINE, Hind" userId="S::ezzineh@who.int::edcab00f-6318-46e5-a4a9-188b01ee222f" providerId="AD" clId="Web-{E609FD38-2314-4D5E-A236-A03EBBDAB3CD}" dt="2023-03-06T18:33:26.194" v="37"/>
          <ac:spMkLst>
            <pc:docMk/>
            <pc:sldMk cId="2020034115" sldId="699"/>
            <ac:spMk id="7" creationId="{69D6B298-AA66-5429-2181-93E239FE60BC}"/>
          </ac:spMkLst>
        </pc:spChg>
      </pc:sldChg>
      <pc:sldChg chg="addSp modSp add">
        <pc:chgData name="EZZINE, Hind" userId="S::ezzineh@who.int::edcab00f-6318-46e5-a4a9-188b01ee222f" providerId="AD" clId="Web-{E609FD38-2314-4D5E-A236-A03EBBDAB3CD}" dt="2023-03-07T08:19:44.913" v="51" actId="1076"/>
        <pc:sldMkLst>
          <pc:docMk/>
          <pc:sldMk cId="345366523" sldId="700"/>
        </pc:sldMkLst>
        <pc:spChg chg="add mod">
          <ac:chgData name="EZZINE, Hind" userId="S::ezzineh@who.int::edcab00f-6318-46e5-a4a9-188b01ee222f" providerId="AD" clId="Web-{E609FD38-2314-4D5E-A236-A03EBBDAB3CD}" dt="2023-03-06T18:32:36.255" v="28" actId="1076"/>
          <ac:spMkLst>
            <pc:docMk/>
            <pc:sldMk cId="345366523" sldId="700"/>
            <ac:spMk id="4" creationId="{0FC50968-9456-E89A-094B-A34923B05FF3}"/>
          </ac:spMkLst>
        </pc:spChg>
        <pc:spChg chg="add mod">
          <ac:chgData name="EZZINE, Hind" userId="S::ezzineh@who.int::edcab00f-6318-46e5-a4a9-188b01ee222f" providerId="AD" clId="Web-{E609FD38-2314-4D5E-A236-A03EBBDAB3CD}" dt="2023-03-07T08:19:44.913" v="51" actId="1076"/>
          <ac:spMkLst>
            <pc:docMk/>
            <pc:sldMk cId="345366523" sldId="700"/>
            <ac:spMk id="5" creationId="{77BFF867-548D-E0F2-3557-28B759DA3352}"/>
          </ac:spMkLst>
        </pc:spChg>
        <pc:spChg chg="add">
          <ac:chgData name="EZZINE, Hind" userId="S::ezzineh@who.int::edcab00f-6318-46e5-a4a9-188b01ee222f" providerId="AD" clId="Web-{E609FD38-2314-4D5E-A236-A03EBBDAB3CD}" dt="2023-03-06T18:33:32.617" v="38"/>
          <ac:spMkLst>
            <pc:docMk/>
            <pc:sldMk cId="345366523" sldId="700"/>
            <ac:spMk id="6" creationId="{3A08DD7B-0070-0A92-D0DE-C1C65AAE765F}"/>
          </ac:spMkLst>
        </pc:spChg>
        <pc:spChg chg="mod">
          <ac:chgData name="EZZINE, Hind" userId="S::ezzineh@who.int::edcab00f-6318-46e5-a4a9-188b01ee222f" providerId="AD" clId="Web-{E609FD38-2314-4D5E-A236-A03EBBDAB3CD}" dt="2023-03-07T08:19:37.272" v="50" actId="1076"/>
          <ac:spMkLst>
            <pc:docMk/>
            <pc:sldMk cId="345366523" sldId="700"/>
            <ac:spMk id="11" creationId="{00000000-0000-0000-0000-000000000000}"/>
          </ac:spMkLst>
        </pc:spChg>
      </pc:sldChg>
      <pc:sldChg chg="addSp delSp modSp add">
        <pc:chgData name="EZZINE, Hind" userId="S::ezzineh@who.int::edcab00f-6318-46e5-a4a9-188b01ee222f" providerId="AD" clId="Web-{E609FD38-2314-4D5E-A236-A03EBBDAB3CD}" dt="2023-03-07T09:42:17.138" v="97"/>
        <pc:sldMkLst>
          <pc:docMk/>
          <pc:sldMk cId="3784746122" sldId="701"/>
        </pc:sldMkLst>
        <pc:spChg chg="add">
          <ac:chgData name="EZZINE, Hind" userId="S::ezzineh@who.int::edcab00f-6318-46e5-a4a9-188b01ee222f" providerId="AD" clId="Web-{E609FD38-2314-4D5E-A236-A03EBBDAB3CD}" dt="2023-03-07T08:19:15.459" v="46"/>
          <ac:spMkLst>
            <pc:docMk/>
            <pc:sldMk cId="3784746122" sldId="701"/>
            <ac:spMk id="3" creationId="{91B7940C-AE57-6E83-AEEB-C3D575B6A343}"/>
          </ac:spMkLst>
        </pc:spChg>
        <pc:spChg chg="add del">
          <ac:chgData name="EZZINE, Hind" userId="S::ezzineh@who.int::edcab00f-6318-46e5-a4a9-188b01ee222f" providerId="AD" clId="Web-{E609FD38-2314-4D5E-A236-A03EBBDAB3CD}" dt="2023-03-06T18:32:42.052" v="29"/>
          <ac:spMkLst>
            <pc:docMk/>
            <pc:sldMk cId="3784746122" sldId="701"/>
            <ac:spMk id="3" creationId="{F3064FA8-71EE-D065-4D81-A732CDC90C6A}"/>
          </ac:spMkLst>
        </pc:spChg>
        <pc:spChg chg="add">
          <ac:chgData name="EZZINE, Hind" userId="S::ezzineh@who.int::edcab00f-6318-46e5-a4a9-188b01ee222f" providerId="AD" clId="Web-{E609FD38-2314-4D5E-A236-A03EBBDAB3CD}" dt="2023-03-07T09:42:17.138" v="97"/>
          <ac:spMkLst>
            <pc:docMk/>
            <pc:sldMk cId="3784746122" sldId="701"/>
            <ac:spMk id="4" creationId="{94592E24-D90A-5BAA-C770-58491A85FFE9}"/>
          </ac:spMkLst>
        </pc:spChg>
        <pc:spChg chg="add">
          <ac:chgData name="EZZINE, Hind" userId="S::ezzineh@who.int::edcab00f-6318-46e5-a4a9-188b01ee222f" providerId="AD" clId="Web-{E609FD38-2314-4D5E-A236-A03EBBDAB3CD}" dt="2023-03-06T18:32:43.177" v="30"/>
          <ac:spMkLst>
            <pc:docMk/>
            <pc:sldMk cId="3784746122" sldId="701"/>
            <ac:spMk id="5" creationId="{D4D7B038-3692-FD28-3BB4-27251BB0636F}"/>
          </ac:spMkLst>
        </pc:spChg>
        <pc:spChg chg="mod">
          <ac:chgData name="EZZINE, Hind" userId="S::ezzineh@who.int::edcab00f-6318-46e5-a4a9-188b01ee222f" providerId="AD" clId="Web-{E609FD38-2314-4D5E-A236-A03EBBDAB3CD}" dt="2023-03-06T18:31:46.785" v="19" actId="1076"/>
          <ac:spMkLst>
            <pc:docMk/>
            <pc:sldMk cId="3784746122" sldId="701"/>
            <ac:spMk id="7" creationId="{00000000-0000-0000-0000-000000000000}"/>
          </ac:spMkLst>
        </pc:spChg>
        <pc:spChg chg="mod">
          <ac:chgData name="EZZINE, Hind" userId="S::ezzineh@who.int::edcab00f-6318-46e5-a4a9-188b01ee222f" providerId="AD" clId="Web-{E609FD38-2314-4D5E-A236-A03EBBDAB3CD}" dt="2023-03-06T18:31:46.738" v="16" actId="1076"/>
          <ac:spMkLst>
            <pc:docMk/>
            <pc:sldMk cId="3784746122" sldId="701"/>
            <ac:spMk id="8" creationId="{00000000-0000-0000-0000-000000000000}"/>
          </ac:spMkLst>
        </pc:spChg>
        <pc:spChg chg="mod">
          <ac:chgData name="EZZINE, Hind" userId="S::ezzineh@who.int::edcab00f-6318-46e5-a4a9-188b01ee222f" providerId="AD" clId="Web-{E609FD38-2314-4D5E-A236-A03EBBDAB3CD}" dt="2023-03-06T18:31:46.753" v="17" actId="1076"/>
          <ac:spMkLst>
            <pc:docMk/>
            <pc:sldMk cId="3784746122" sldId="701"/>
            <ac:spMk id="9" creationId="{00000000-0000-0000-0000-000000000000}"/>
          </ac:spMkLst>
        </pc:spChg>
        <pc:spChg chg="mod">
          <ac:chgData name="EZZINE, Hind" userId="S::ezzineh@who.int::edcab00f-6318-46e5-a4a9-188b01ee222f" providerId="AD" clId="Web-{E609FD38-2314-4D5E-A236-A03EBBDAB3CD}" dt="2023-03-06T18:31:46.769" v="18" actId="1076"/>
          <ac:spMkLst>
            <pc:docMk/>
            <pc:sldMk cId="3784746122" sldId="701"/>
            <ac:spMk id="10" creationId="{00000000-0000-0000-0000-000000000000}"/>
          </ac:spMkLst>
        </pc:spChg>
      </pc:sldChg>
      <pc:sldChg chg="addSp delSp modSp add">
        <pc:chgData name="EZZINE, Hind" userId="S::ezzineh@who.int::edcab00f-6318-46e5-a4a9-188b01ee222f" providerId="AD" clId="Web-{E609FD38-2314-4D5E-A236-A03EBBDAB3CD}" dt="2023-03-07T08:19:09.631" v="45" actId="20577"/>
        <pc:sldMkLst>
          <pc:docMk/>
          <pc:sldMk cId="1717353492" sldId="702"/>
        </pc:sldMkLst>
        <pc:spChg chg="add del mod">
          <ac:chgData name="EZZINE, Hind" userId="S::ezzineh@who.int::edcab00f-6318-46e5-a4a9-188b01ee222f" providerId="AD" clId="Web-{E609FD38-2314-4D5E-A236-A03EBBDAB3CD}" dt="2023-03-06T18:32:47.334" v="31"/>
          <ac:spMkLst>
            <pc:docMk/>
            <pc:sldMk cId="1717353492" sldId="702"/>
            <ac:spMk id="3" creationId="{373A19AB-D49E-AC6C-AA22-747F0076310C}"/>
          </ac:spMkLst>
        </pc:spChg>
        <pc:spChg chg="add mod">
          <ac:chgData name="EZZINE, Hind" userId="S::ezzineh@who.int::edcab00f-6318-46e5-a4a9-188b01ee222f" providerId="AD" clId="Web-{E609FD38-2314-4D5E-A236-A03EBBDAB3CD}" dt="2023-03-07T08:19:09.631" v="45" actId="20577"/>
          <ac:spMkLst>
            <pc:docMk/>
            <pc:sldMk cId="1717353492" sldId="702"/>
            <ac:spMk id="3" creationId="{9F48771B-90B9-85F2-68E5-F54F61279785}"/>
          </ac:spMkLst>
        </pc:spChg>
        <pc:spChg chg="add">
          <ac:chgData name="EZZINE, Hind" userId="S::ezzineh@who.int::edcab00f-6318-46e5-a4a9-188b01ee222f" providerId="AD" clId="Web-{E609FD38-2314-4D5E-A236-A03EBBDAB3CD}" dt="2023-03-06T18:32:48.302" v="32"/>
          <ac:spMkLst>
            <pc:docMk/>
            <pc:sldMk cId="1717353492" sldId="702"/>
            <ac:spMk id="5" creationId="{0919BE78-7D74-1329-D45F-64E5B268960C}"/>
          </ac:spMkLst>
        </pc:spChg>
        <pc:spChg chg="mod">
          <ac:chgData name="EZZINE, Hind" userId="S::ezzineh@who.int::edcab00f-6318-46e5-a4a9-188b01ee222f" providerId="AD" clId="Web-{E609FD38-2314-4D5E-A236-A03EBBDAB3CD}" dt="2023-03-06T18:31:22.846" v="6" actId="1076"/>
          <ac:spMkLst>
            <pc:docMk/>
            <pc:sldMk cId="1717353492" sldId="702"/>
            <ac:spMk id="6" creationId="{00000000-0000-0000-0000-000000000000}"/>
          </ac:spMkLst>
        </pc:spChg>
        <pc:spChg chg="add">
          <ac:chgData name="EZZINE, Hind" userId="S::ezzineh@who.int::edcab00f-6318-46e5-a4a9-188b01ee222f" providerId="AD" clId="Web-{E609FD38-2314-4D5E-A236-A03EBBDAB3CD}" dt="2023-03-06T18:33:37.148" v="39"/>
          <ac:spMkLst>
            <pc:docMk/>
            <pc:sldMk cId="1717353492" sldId="702"/>
            <ac:spMk id="8" creationId="{DFA1942B-8193-1A92-E2D7-6B36DD9E8F56}"/>
          </ac:spMkLst>
        </pc:spChg>
      </pc:sldChg>
      <pc:sldMasterChg chg="replId modSldLayout">
        <pc:chgData name="EZZINE, Hind" userId="S::ezzineh@who.int::edcab00f-6318-46e5-a4a9-188b01ee222f" providerId="AD" clId="Web-{E609FD38-2314-4D5E-A236-A03EBBDAB3CD}" dt="2023-03-06T18:30:47.970" v="0"/>
        <pc:sldMasterMkLst>
          <pc:docMk/>
          <pc:sldMasterMk cId="1708521302" sldId="2147483841"/>
        </pc:sldMasterMkLst>
        <pc:sldLayoutChg chg="replId">
          <pc:chgData name="EZZINE, Hind" userId="S::ezzineh@who.int::edcab00f-6318-46e5-a4a9-188b01ee222f" providerId="AD" clId="Web-{E609FD38-2314-4D5E-A236-A03EBBDAB3CD}" dt="2023-03-06T18:30:47.970" v="0"/>
          <pc:sldLayoutMkLst>
            <pc:docMk/>
            <pc:sldMasterMk cId="1708521302" sldId="2147483841"/>
            <pc:sldLayoutMk cId="733452273" sldId="2147483842"/>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599687983" sldId="2147483843"/>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858643242" sldId="2147483844"/>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847681543" sldId="2147483845"/>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01935295" sldId="2147483846"/>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389081323" sldId="2147483847"/>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617738297" sldId="2147483848"/>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980723689" sldId="2147483849"/>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453045242" sldId="2147483850"/>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492294716" sldId="2147483851"/>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218179202" sldId="2147483852"/>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408445099" sldId="2147483853"/>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2789050043" sldId="2147483854"/>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578341572" sldId="2147483855"/>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815385209" sldId="2147483856"/>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465879436" sldId="2147483857"/>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1533665074" sldId="2147483858"/>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564487186" sldId="2147483859"/>
          </pc:sldLayoutMkLst>
        </pc:sldLayoutChg>
        <pc:sldLayoutChg chg="replId">
          <pc:chgData name="EZZINE, Hind" userId="S::ezzineh@who.int::edcab00f-6318-46e5-a4a9-188b01ee222f" providerId="AD" clId="Web-{E609FD38-2314-4D5E-A236-A03EBBDAB3CD}" dt="2023-03-06T18:30:47.970" v="0"/>
          <pc:sldLayoutMkLst>
            <pc:docMk/>
            <pc:sldMasterMk cId="1708521302" sldId="2147483841"/>
            <pc:sldLayoutMk cId="3732040608" sldId="2147483860"/>
          </pc:sldLayoutMkLst>
        </pc:sldLayoutChg>
      </pc:sldMasterChg>
      <pc:sldMasterChg chg="add addSldLayout">
        <pc:chgData name="EZZINE, Hind" userId="S::ezzineh@who.int::edcab00f-6318-46e5-a4a9-188b01ee222f" providerId="AD" clId="Web-{E609FD38-2314-4D5E-A236-A03EBBDAB3CD}" dt="2023-03-06T18:30:47.970" v="0"/>
        <pc:sldMasterMkLst>
          <pc:docMk/>
          <pc:sldMasterMk cId="3584727194" sldId="2147483914"/>
        </pc:sldMasterMkLst>
        <pc:sldLayoutChg chg="add">
          <pc:chgData name="EZZINE, Hind" userId="S::ezzineh@who.int::edcab00f-6318-46e5-a4a9-188b01ee222f" providerId="AD" clId="Web-{E609FD38-2314-4D5E-A236-A03EBBDAB3CD}" dt="2023-03-06T18:30:47.970" v="0"/>
          <pc:sldLayoutMkLst>
            <pc:docMk/>
            <pc:sldMasterMk cId="3584727194" sldId="2147483660"/>
            <pc:sldLayoutMk cId="567542520" sldId="214748366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831203048" sldId="2147483915"/>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590988515" sldId="2147483916"/>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711911985" sldId="2147483917"/>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76815214" sldId="214748391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794960729" sldId="2147483919"/>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20006798" sldId="2147483920"/>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153232407" sldId="2147483921"/>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34511011" sldId="2147483922"/>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485447063" sldId="2147483923"/>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998567229" sldId="2147483924"/>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68029430" sldId="2147483925"/>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28834561" sldId="2147483926"/>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957584563" sldId="2147483927"/>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895098357" sldId="2147483928"/>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1282745819" sldId="2147483929"/>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07393026" sldId="2147483930"/>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458818207" sldId="2147483931"/>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643914349" sldId="2147483932"/>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2664066880" sldId="2147483933"/>
          </pc:sldLayoutMkLst>
        </pc:sldLayoutChg>
        <pc:sldLayoutChg chg="add">
          <pc:chgData name="EZZINE, Hind" userId="S::ezzineh@who.int::edcab00f-6318-46e5-a4a9-188b01ee222f" providerId="AD" clId="Web-{E609FD38-2314-4D5E-A236-A03EBBDAB3CD}" dt="2023-03-06T18:30:47.970" v="0"/>
          <pc:sldLayoutMkLst>
            <pc:docMk/>
            <pc:sldMasterMk cId="3584727194" sldId="2147483660"/>
            <pc:sldLayoutMk cId="3871517694" sldId="2147483934"/>
          </pc:sldLayoutMkLst>
        </pc:sldLayoutChg>
      </pc:sldMasterChg>
    </pc:docChg>
  </pc:docChgLst>
  <pc:docChgLst>
    <pc:chgData name="EZZINE, Hind" userId="S::ezzineh@who.int::edcab00f-6318-46e5-a4a9-188b01ee222f" providerId="AD" clId="Web-{DE2001CA-52C8-4A66-AB05-0A3CBE25A0C9}"/>
    <pc:docChg chg="addSld delSld modSld sldOrd addMainMaster modMainMaster">
      <pc:chgData name="EZZINE, Hind" userId="S::ezzineh@who.int::edcab00f-6318-46e5-a4a9-188b01ee222f" providerId="AD" clId="Web-{DE2001CA-52C8-4A66-AB05-0A3CBE25A0C9}" dt="2023-03-02T14:30:43.677" v="445" actId="20577"/>
      <pc:docMkLst>
        <pc:docMk/>
      </pc:docMkLst>
      <pc:sldChg chg="modSp">
        <pc:chgData name="EZZINE, Hind" userId="S::ezzineh@who.int::edcab00f-6318-46e5-a4a9-188b01ee222f" providerId="AD" clId="Web-{DE2001CA-52C8-4A66-AB05-0A3CBE25A0C9}" dt="2023-03-02T12:55:25.668" v="276" actId="20577"/>
        <pc:sldMkLst>
          <pc:docMk/>
          <pc:sldMk cId="3029491523" sldId="356"/>
        </pc:sldMkLst>
        <pc:spChg chg="mod">
          <ac:chgData name="EZZINE, Hind" userId="S::ezzineh@who.int::edcab00f-6318-46e5-a4a9-188b01ee222f" providerId="AD" clId="Web-{DE2001CA-52C8-4A66-AB05-0A3CBE25A0C9}" dt="2023-03-02T12:55:25.668" v="276" actId="20577"/>
          <ac:spMkLst>
            <pc:docMk/>
            <pc:sldMk cId="3029491523" sldId="356"/>
            <ac:spMk id="3" creationId="{C008FED0-F84A-4217-BFD9-B68A791C301C}"/>
          </ac:spMkLst>
        </pc:spChg>
      </pc:sldChg>
      <pc:sldChg chg="addSp delSp modSp">
        <pc:chgData name="EZZINE, Hind" userId="S::ezzineh@who.int::edcab00f-6318-46e5-a4a9-188b01ee222f" providerId="AD" clId="Web-{DE2001CA-52C8-4A66-AB05-0A3CBE25A0C9}" dt="2023-03-02T11:52:15.655" v="107" actId="20577"/>
        <pc:sldMkLst>
          <pc:docMk/>
          <pc:sldMk cId="3107963694" sldId="641"/>
        </pc:sldMkLst>
        <pc:spChg chg="mod">
          <ac:chgData name="EZZINE, Hind" userId="S::ezzineh@who.int::edcab00f-6318-46e5-a4a9-188b01ee222f" providerId="AD" clId="Web-{DE2001CA-52C8-4A66-AB05-0A3CBE25A0C9}" dt="2023-03-02T11:46:34.849" v="44" actId="14100"/>
          <ac:spMkLst>
            <pc:docMk/>
            <pc:sldMk cId="3107963694" sldId="641"/>
            <ac:spMk id="3" creationId="{F237F5AF-9847-49B1-AAC6-F7F46AC14034}"/>
          </ac:spMkLst>
        </pc:spChg>
        <pc:spChg chg="add del mod">
          <ac:chgData name="EZZINE, Hind" userId="S::ezzineh@who.int::edcab00f-6318-46e5-a4a9-188b01ee222f" providerId="AD" clId="Web-{DE2001CA-52C8-4A66-AB05-0A3CBE25A0C9}" dt="2023-03-02T11:47:04.210" v="52"/>
          <ac:spMkLst>
            <pc:docMk/>
            <pc:sldMk cId="3107963694" sldId="641"/>
            <ac:spMk id="5" creationId="{CE5B0261-5504-5FDA-6A6A-6F4DBB01BC13}"/>
          </ac:spMkLst>
        </pc:spChg>
        <pc:spChg chg="add mod">
          <ac:chgData name="EZZINE, Hind" userId="S::ezzineh@who.int::edcab00f-6318-46e5-a4a9-188b01ee222f" providerId="AD" clId="Web-{DE2001CA-52C8-4A66-AB05-0A3CBE25A0C9}" dt="2023-03-02T11:52:15.655" v="107" actId="20577"/>
          <ac:spMkLst>
            <pc:docMk/>
            <pc:sldMk cId="3107963694" sldId="641"/>
            <ac:spMk id="7" creationId="{99B5E104-DF42-5E34-8F72-418C677A3424}"/>
          </ac:spMkLst>
        </pc:spChg>
      </pc:sldChg>
      <pc:sldChg chg="modSp">
        <pc:chgData name="EZZINE, Hind" userId="S::ezzineh@who.int::edcab00f-6318-46e5-a4a9-188b01ee222f" providerId="AD" clId="Web-{DE2001CA-52C8-4A66-AB05-0A3CBE25A0C9}" dt="2023-03-02T14:30:43.677" v="445" actId="20577"/>
        <pc:sldMkLst>
          <pc:docMk/>
          <pc:sldMk cId="4157882530" sldId="651"/>
        </pc:sldMkLst>
        <pc:spChg chg="mod">
          <ac:chgData name="EZZINE, Hind" userId="S::ezzineh@who.int::edcab00f-6318-46e5-a4a9-188b01ee222f" providerId="AD" clId="Web-{DE2001CA-52C8-4A66-AB05-0A3CBE25A0C9}" dt="2023-03-02T14:21:24.848" v="363" actId="20577"/>
          <ac:spMkLst>
            <pc:docMk/>
            <pc:sldMk cId="4157882530" sldId="651"/>
            <ac:spMk id="2" creationId="{00000000-0000-0000-0000-000000000000}"/>
          </ac:spMkLst>
        </pc:spChg>
        <pc:spChg chg="mod">
          <ac:chgData name="EZZINE, Hind" userId="S::ezzineh@who.int::edcab00f-6318-46e5-a4a9-188b01ee222f" providerId="AD" clId="Web-{DE2001CA-52C8-4A66-AB05-0A3CBE25A0C9}" dt="2023-03-02T14:30:43.677" v="445" actId="20577"/>
          <ac:spMkLst>
            <pc:docMk/>
            <pc:sldMk cId="4157882530" sldId="651"/>
            <ac:spMk id="3" creationId="{00000000-0000-0000-0000-000000000000}"/>
          </ac:spMkLst>
        </pc:spChg>
      </pc:sldChg>
      <pc:sldChg chg="modSp ord">
        <pc:chgData name="EZZINE, Hind" userId="S::ezzineh@who.int::edcab00f-6318-46e5-a4a9-188b01ee222f" providerId="AD" clId="Web-{DE2001CA-52C8-4A66-AB05-0A3CBE25A0C9}" dt="2023-03-02T14:24:46.886" v="380"/>
        <pc:sldMkLst>
          <pc:docMk/>
          <pc:sldMk cId="130628416" sldId="672"/>
        </pc:sldMkLst>
        <pc:spChg chg="mod">
          <ac:chgData name="EZZINE, Hind" userId="S::ezzineh@who.int::edcab00f-6318-46e5-a4a9-188b01ee222f" providerId="AD" clId="Web-{DE2001CA-52C8-4A66-AB05-0A3CBE25A0C9}" dt="2023-03-02T14:24:46.886" v="380"/>
          <ac:spMkLst>
            <pc:docMk/>
            <pc:sldMk cId="130628416" sldId="672"/>
            <ac:spMk id="3" creationId="{00000000-0000-0000-0000-000000000000}"/>
          </ac:spMkLst>
        </pc:spChg>
      </pc:sldChg>
      <pc:sldChg chg="modSp">
        <pc:chgData name="EZZINE, Hind" userId="S::ezzineh@who.int::edcab00f-6318-46e5-a4a9-188b01ee222f" providerId="AD" clId="Web-{DE2001CA-52C8-4A66-AB05-0A3CBE25A0C9}" dt="2023-03-02T11:51:12.901" v="95" actId="20577"/>
        <pc:sldMkLst>
          <pc:docMk/>
          <pc:sldMk cId="2181066312" sldId="691"/>
        </pc:sldMkLst>
        <pc:spChg chg="mod">
          <ac:chgData name="EZZINE, Hind" userId="S::ezzineh@who.int::edcab00f-6318-46e5-a4a9-188b01ee222f" providerId="AD" clId="Web-{DE2001CA-52C8-4A66-AB05-0A3CBE25A0C9}" dt="2023-03-02T11:51:12.901" v="95" actId="20577"/>
          <ac:spMkLst>
            <pc:docMk/>
            <pc:sldMk cId="2181066312" sldId="691"/>
            <ac:spMk id="2" creationId="{5EC1B66F-3B96-648A-C946-30645C2E6D6B}"/>
          </ac:spMkLst>
        </pc:spChg>
      </pc:sldChg>
      <pc:sldChg chg="addSp delSp modSp add ord replId modNotes">
        <pc:chgData name="EZZINE, Hind" userId="S::ezzineh@who.int::edcab00f-6318-46e5-a4a9-188b01ee222f" providerId="AD" clId="Web-{DE2001CA-52C8-4A66-AB05-0A3CBE25A0C9}" dt="2023-03-02T14:18:37.203" v="344"/>
        <pc:sldMkLst>
          <pc:docMk/>
          <pc:sldMk cId="996267464" sldId="692"/>
        </pc:sldMkLst>
        <pc:spChg chg="del mod">
          <ac:chgData name="EZZINE, Hind" userId="S::ezzineh@who.int::edcab00f-6318-46e5-a4a9-188b01ee222f" providerId="AD" clId="Web-{DE2001CA-52C8-4A66-AB05-0A3CBE25A0C9}" dt="2023-03-02T12:33:29.910" v="195"/>
          <ac:spMkLst>
            <pc:docMk/>
            <pc:sldMk cId="996267464" sldId="692"/>
            <ac:spMk id="2" creationId="{00000000-0000-0000-0000-000000000000}"/>
          </ac:spMkLst>
        </pc:spChg>
        <pc:spChg chg="del">
          <ac:chgData name="EZZINE, Hind" userId="S::ezzineh@who.int::edcab00f-6318-46e5-a4a9-188b01ee222f" providerId="AD" clId="Web-{DE2001CA-52C8-4A66-AB05-0A3CBE25A0C9}" dt="2023-03-02T12:29:55.731" v="109"/>
          <ac:spMkLst>
            <pc:docMk/>
            <pc:sldMk cId="996267464" sldId="692"/>
            <ac:spMk id="3" creationId="{00000000-0000-0000-0000-000000000000}"/>
          </ac:spMkLst>
        </pc:spChg>
        <pc:spChg chg="add del mod">
          <ac:chgData name="EZZINE, Hind" userId="S::ezzineh@who.int::edcab00f-6318-46e5-a4a9-188b01ee222f" providerId="AD" clId="Web-{DE2001CA-52C8-4A66-AB05-0A3CBE25A0C9}" dt="2023-03-02T12:30:00.513" v="110"/>
          <ac:spMkLst>
            <pc:docMk/>
            <pc:sldMk cId="996267464" sldId="692"/>
            <ac:spMk id="6" creationId="{035F20A2-8D79-C0BE-1EB5-0DAEA1A8AE81}"/>
          </ac:spMkLst>
        </pc:spChg>
        <pc:spChg chg="add mod">
          <ac:chgData name="EZZINE, Hind" userId="S::ezzineh@who.int::edcab00f-6318-46e5-a4a9-188b01ee222f" providerId="AD" clId="Web-{DE2001CA-52C8-4A66-AB05-0A3CBE25A0C9}" dt="2023-03-02T12:34:34.615" v="210" actId="20577"/>
          <ac:spMkLst>
            <pc:docMk/>
            <pc:sldMk cId="996267464" sldId="692"/>
            <ac:spMk id="8" creationId="{7C13662E-3F50-B53F-C20F-C8227240A017}"/>
          </ac:spMkLst>
        </pc:spChg>
        <pc:spChg chg="add del mod">
          <ac:chgData name="EZZINE, Hind" userId="S::ezzineh@who.int::edcab00f-6318-46e5-a4a9-188b01ee222f" providerId="AD" clId="Web-{DE2001CA-52C8-4A66-AB05-0A3CBE25A0C9}" dt="2023-03-02T12:34:05.083" v="205"/>
          <ac:spMkLst>
            <pc:docMk/>
            <pc:sldMk cId="996267464" sldId="692"/>
            <ac:spMk id="10" creationId="{183B69FD-C475-00BE-34DF-68A338D5452B}"/>
          </ac:spMkLst>
        </pc:spChg>
        <pc:spChg chg="add mod">
          <ac:chgData name="EZZINE, Hind" userId="S::ezzineh@who.int::edcab00f-6318-46e5-a4a9-188b01ee222f" providerId="AD" clId="Web-{DE2001CA-52C8-4A66-AB05-0A3CBE25A0C9}" dt="2023-03-02T12:44:41.742" v="237" actId="1076"/>
          <ac:spMkLst>
            <pc:docMk/>
            <pc:sldMk cId="996267464" sldId="692"/>
            <ac:spMk id="11" creationId="{0196738B-1A94-C8BF-6350-7CBA6C4F7254}"/>
          </ac:spMkLst>
        </pc:spChg>
        <pc:picChg chg="add mod modCrop">
          <ac:chgData name="EZZINE, Hind" userId="S::ezzineh@who.int::edcab00f-6318-46e5-a4a9-188b01ee222f" providerId="AD" clId="Web-{DE2001CA-52C8-4A66-AB05-0A3CBE25A0C9}" dt="2023-03-02T12:34:25.411" v="209" actId="14100"/>
          <ac:picMkLst>
            <pc:docMk/>
            <pc:sldMk cId="996267464" sldId="692"/>
            <ac:picMk id="7" creationId="{459448D6-4F00-DF40-6259-2EAADAB342B4}"/>
          </ac:picMkLst>
        </pc:picChg>
      </pc:sldChg>
      <pc:sldChg chg="addSp modSp add del mod modClrScheme chgLayout">
        <pc:chgData name="EZZINE, Hind" userId="S::ezzineh@who.int::edcab00f-6318-46e5-a4a9-188b01ee222f" providerId="AD" clId="Web-{DE2001CA-52C8-4A66-AB05-0A3CBE25A0C9}" dt="2023-03-02T14:00:02.982" v="300"/>
        <pc:sldMkLst>
          <pc:docMk/>
          <pc:sldMk cId="2129881407" sldId="693"/>
        </pc:sldMkLst>
        <pc:spChg chg="mod ord">
          <ac:chgData name="EZZINE, Hind" userId="S::ezzineh@who.int::edcab00f-6318-46e5-a4a9-188b01ee222f" providerId="AD" clId="Web-{DE2001CA-52C8-4A66-AB05-0A3CBE25A0C9}" dt="2023-03-02T13:59:45.700" v="298" actId="20577"/>
          <ac:spMkLst>
            <pc:docMk/>
            <pc:sldMk cId="2129881407" sldId="693"/>
            <ac:spMk id="2" creationId="{00000000-0000-0000-0000-000000000000}"/>
          </ac:spMkLst>
        </pc:spChg>
        <pc:spChg chg="mod ord">
          <ac:chgData name="EZZINE, Hind" userId="S::ezzineh@who.int::edcab00f-6318-46e5-a4a9-188b01ee222f" providerId="AD" clId="Web-{DE2001CA-52C8-4A66-AB05-0A3CBE25A0C9}" dt="2023-03-02T13:57:52.228" v="281"/>
          <ac:spMkLst>
            <pc:docMk/>
            <pc:sldMk cId="2129881407" sldId="693"/>
            <ac:spMk id="3" creationId="{00000000-0000-0000-0000-000000000000}"/>
          </ac:spMkLst>
        </pc:spChg>
        <pc:spChg chg="add">
          <ac:chgData name="EZZINE, Hind" userId="S::ezzineh@who.int::edcab00f-6318-46e5-a4a9-188b01ee222f" providerId="AD" clId="Web-{DE2001CA-52C8-4A66-AB05-0A3CBE25A0C9}" dt="2023-03-02T13:59:46.185" v="299"/>
          <ac:spMkLst>
            <pc:docMk/>
            <pc:sldMk cId="2129881407" sldId="693"/>
            <ac:spMk id="5" creationId="{B939634D-7C01-CF8A-E305-DEB8DD305B3D}"/>
          </ac:spMkLst>
        </pc:spChg>
      </pc:sldChg>
      <pc:sldChg chg="addSp modSp add mod modClrScheme chgLayout">
        <pc:chgData name="EZZINE, Hind" userId="S::ezzineh@who.int::edcab00f-6318-46e5-a4a9-188b01ee222f" providerId="AD" clId="Web-{DE2001CA-52C8-4A66-AB05-0A3CBE25A0C9}" dt="2023-03-02T14:26:02.232" v="403" actId="20577"/>
        <pc:sldMkLst>
          <pc:docMk/>
          <pc:sldMk cId="2827969123" sldId="694"/>
        </pc:sldMkLst>
        <pc:spChg chg="mod ord">
          <ac:chgData name="EZZINE, Hind" userId="S::ezzineh@who.int::edcab00f-6318-46e5-a4a9-188b01ee222f" providerId="AD" clId="Web-{DE2001CA-52C8-4A66-AB05-0A3CBE25A0C9}" dt="2023-03-02T14:25:13.418" v="388" actId="1076"/>
          <ac:spMkLst>
            <pc:docMk/>
            <pc:sldMk cId="2827969123" sldId="694"/>
            <ac:spMk id="2" creationId="{00000000-0000-0000-0000-000000000000}"/>
          </ac:spMkLst>
        </pc:spChg>
        <pc:spChg chg="mod ord">
          <ac:chgData name="EZZINE, Hind" userId="S::ezzineh@who.int::edcab00f-6318-46e5-a4a9-188b01ee222f" providerId="AD" clId="Web-{DE2001CA-52C8-4A66-AB05-0A3CBE25A0C9}" dt="2023-03-02T14:26:02.232" v="403" actId="20577"/>
          <ac:spMkLst>
            <pc:docMk/>
            <pc:sldMk cId="2827969123" sldId="694"/>
            <ac:spMk id="3" creationId="{00000000-0000-0000-0000-000000000000}"/>
          </ac:spMkLst>
        </pc:spChg>
        <pc:spChg chg="add">
          <ac:chgData name="EZZINE, Hind" userId="S::ezzineh@who.int::edcab00f-6318-46e5-a4a9-188b01ee222f" providerId="AD" clId="Web-{DE2001CA-52C8-4A66-AB05-0A3CBE25A0C9}" dt="2023-03-02T13:59:34.169" v="296"/>
          <ac:spMkLst>
            <pc:docMk/>
            <pc:sldMk cId="2827969123" sldId="694"/>
            <ac:spMk id="5" creationId="{217DA3D1-A8F1-BDB6-DC90-F370E7060976}"/>
          </ac:spMkLst>
        </pc:spChg>
      </pc:sldChg>
      <pc:sldChg chg="addSp modSp add mod modClrScheme chgLayout">
        <pc:chgData name="EZZINE, Hind" userId="S::ezzineh@who.int::edcab00f-6318-46e5-a4a9-188b01ee222f" providerId="AD" clId="Web-{DE2001CA-52C8-4A66-AB05-0A3CBE25A0C9}" dt="2023-03-02T14:27:07.874" v="417" actId="1076"/>
        <pc:sldMkLst>
          <pc:docMk/>
          <pc:sldMk cId="311074723" sldId="695"/>
        </pc:sldMkLst>
        <pc:spChg chg="mod ord">
          <ac:chgData name="EZZINE, Hind" userId="S::ezzineh@who.int::edcab00f-6318-46e5-a4a9-188b01ee222f" providerId="AD" clId="Web-{DE2001CA-52C8-4A66-AB05-0A3CBE25A0C9}" dt="2023-03-02T14:26:21.748" v="406" actId="14100"/>
          <ac:spMkLst>
            <pc:docMk/>
            <pc:sldMk cId="311074723" sldId="695"/>
            <ac:spMk id="2" creationId="{00000000-0000-0000-0000-000000000000}"/>
          </ac:spMkLst>
        </pc:spChg>
        <pc:spChg chg="mod ord">
          <ac:chgData name="EZZINE, Hind" userId="S::ezzineh@who.int::edcab00f-6318-46e5-a4a9-188b01ee222f" providerId="AD" clId="Web-{DE2001CA-52C8-4A66-AB05-0A3CBE25A0C9}" dt="2023-03-02T14:26:54.452" v="413" actId="20577"/>
          <ac:spMkLst>
            <pc:docMk/>
            <pc:sldMk cId="311074723" sldId="695"/>
            <ac:spMk id="3" creationId="{00000000-0000-0000-0000-000000000000}"/>
          </ac:spMkLst>
        </pc:spChg>
        <pc:spChg chg="add">
          <ac:chgData name="EZZINE, Hind" userId="S::ezzineh@who.int::edcab00f-6318-46e5-a4a9-188b01ee222f" providerId="AD" clId="Web-{DE2001CA-52C8-4A66-AB05-0A3CBE25A0C9}" dt="2023-03-02T13:59:22.122" v="293"/>
          <ac:spMkLst>
            <pc:docMk/>
            <pc:sldMk cId="311074723" sldId="695"/>
            <ac:spMk id="6" creationId="{CB990E6F-861F-0DEB-4309-28DFC16AA7F5}"/>
          </ac:spMkLst>
        </pc:spChg>
        <pc:spChg chg="mod">
          <ac:chgData name="EZZINE, Hind" userId="S::ezzineh@who.int::edcab00f-6318-46e5-a4a9-188b01ee222f" providerId="AD" clId="Web-{DE2001CA-52C8-4A66-AB05-0A3CBE25A0C9}" dt="2023-03-02T14:27:07.874" v="417" actId="1076"/>
          <ac:spMkLst>
            <pc:docMk/>
            <pc:sldMk cId="311074723" sldId="695"/>
            <ac:spMk id="7" creationId="{6CBADCBA-D48F-4596-8DC5-57A373A35200}"/>
          </ac:spMkLst>
        </pc:spChg>
        <pc:picChg chg="mod">
          <ac:chgData name="EZZINE, Hind" userId="S::ezzineh@who.int::edcab00f-6318-46e5-a4a9-188b01ee222f" providerId="AD" clId="Web-{DE2001CA-52C8-4A66-AB05-0A3CBE25A0C9}" dt="2023-03-02T14:27:07.859" v="416" actId="1076"/>
          <ac:picMkLst>
            <pc:docMk/>
            <pc:sldMk cId="311074723" sldId="695"/>
            <ac:picMk id="5" creationId="{F5EB7153-B3D2-4E3F-A4BB-C456CED28CEB}"/>
          </ac:picMkLst>
        </pc:picChg>
      </pc:sldChg>
      <pc:sldChg chg="addSp modSp add mod modClrScheme chgLayout">
        <pc:chgData name="EZZINE, Hind" userId="S::ezzineh@who.int::edcab00f-6318-46e5-a4a9-188b01ee222f" providerId="AD" clId="Web-{DE2001CA-52C8-4A66-AB05-0A3CBE25A0C9}" dt="2023-03-02T14:28:17.314" v="429" actId="20577"/>
        <pc:sldMkLst>
          <pc:docMk/>
          <pc:sldMk cId="2645376067" sldId="696"/>
        </pc:sldMkLst>
        <pc:spChg chg="mod ord">
          <ac:chgData name="EZZINE, Hind" userId="S::ezzineh@who.int::edcab00f-6318-46e5-a4a9-188b01ee222f" providerId="AD" clId="Web-{DE2001CA-52C8-4A66-AB05-0A3CBE25A0C9}" dt="2023-03-02T14:28:17.314" v="429" actId="20577"/>
          <ac:spMkLst>
            <pc:docMk/>
            <pc:sldMk cId="2645376067" sldId="696"/>
            <ac:spMk id="2" creationId="{00000000-0000-0000-0000-000000000000}"/>
          </ac:spMkLst>
        </pc:spChg>
        <pc:spChg chg="mod ord">
          <ac:chgData name="EZZINE, Hind" userId="S::ezzineh@who.int::edcab00f-6318-46e5-a4a9-188b01ee222f" providerId="AD" clId="Web-{DE2001CA-52C8-4A66-AB05-0A3CBE25A0C9}" dt="2023-03-02T14:27:58.829" v="425" actId="20577"/>
          <ac:spMkLst>
            <pc:docMk/>
            <pc:sldMk cId="2645376067" sldId="696"/>
            <ac:spMk id="3" creationId="{00000000-0000-0000-0000-000000000000}"/>
          </ac:spMkLst>
        </pc:spChg>
        <pc:spChg chg="add">
          <ac:chgData name="EZZINE, Hind" userId="S::ezzineh@who.int::edcab00f-6318-46e5-a4a9-188b01ee222f" providerId="AD" clId="Web-{DE2001CA-52C8-4A66-AB05-0A3CBE25A0C9}" dt="2023-03-02T13:59:11.262" v="290"/>
          <ac:spMkLst>
            <pc:docMk/>
            <pc:sldMk cId="2645376067" sldId="696"/>
            <ac:spMk id="5" creationId="{C644F1F9-88E3-61D3-963B-3B8E5A1FDBDF}"/>
          </ac:spMkLst>
        </pc:spChg>
      </pc:sldChg>
      <pc:sldChg chg="addSp modSp add mod modClrScheme chgLayout">
        <pc:chgData name="EZZINE, Hind" userId="S::ezzineh@who.int::edcab00f-6318-46e5-a4a9-188b01ee222f" providerId="AD" clId="Web-{DE2001CA-52C8-4A66-AB05-0A3CBE25A0C9}" dt="2023-03-02T14:30:28.333" v="444" actId="20577"/>
        <pc:sldMkLst>
          <pc:docMk/>
          <pc:sldMk cId="3695732736" sldId="697"/>
        </pc:sldMkLst>
        <pc:spChg chg="mod ord">
          <ac:chgData name="EZZINE, Hind" userId="S::ezzineh@who.int::edcab00f-6318-46e5-a4a9-188b01ee222f" providerId="AD" clId="Web-{DE2001CA-52C8-4A66-AB05-0A3CBE25A0C9}" dt="2023-03-02T14:21:40.286" v="364"/>
          <ac:spMkLst>
            <pc:docMk/>
            <pc:sldMk cId="3695732736" sldId="697"/>
            <ac:spMk id="2" creationId="{00000000-0000-0000-0000-000000000000}"/>
          </ac:spMkLst>
        </pc:spChg>
        <pc:spChg chg="mod ord">
          <ac:chgData name="EZZINE, Hind" userId="S::ezzineh@who.int::edcab00f-6318-46e5-a4a9-188b01ee222f" providerId="AD" clId="Web-{DE2001CA-52C8-4A66-AB05-0A3CBE25A0C9}" dt="2023-03-02T14:30:28.333" v="444" actId="20577"/>
          <ac:spMkLst>
            <pc:docMk/>
            <pc:sldMk cId="3695732736" sldId="697"/>
            <ac:spMk id="3" creationId="{00000000-0000-0000-0000-000000000000}"/>
          </ac:spMkLst>
        </pc:spChg>
        <pc:spChg chg="add">
          <ac:chgData name="EZZINE, Hind" userId="S::ezzineh@who.int::edcab00f-6318-46e5-a4a9-188b01ee222f" providerId="AD" clId="Web-{DE2001CA-52C8-4A66-AB05-0A3CBE25A0C9}" dt="2023-03-02T13:59:00.965" v="286"/>
          <ac:spMkLst>
            <pc:docMk/>
            <pc:sldMk cId="3695732736" sldId="697"/>
            <ac:spMk id="5" creationId="{04B5EB8D-6178-963C-AE28-F6FB1B09256F}"/>
          </ac:spMkLst>
        </pc:spChg>
      </pc:sldChg>
      <pc:sldChg chg="modSp add ord replId">
        <pc:chgData name="EZZINE, Hind" userId="S::ezzineh@who.int::edcab00f-6318-46e5-a4a9-188b01ee222f" providerId="AD" clId="Web-{DE2001CA-52C8-4A66-AB05-0A3CBE25A0C9}" dt="2023-03-02T14:22:25.179" v="371" actId="20577"/>
        <pc:sldMkLst>
          <pc:docMk/>
          <pc:sldMk cId="4149292024" sldId="698"/>
        </pc:sldMkLst>
        <pc:spChg chg="mod">
          <ac:chgData name="EZZINE, Hind" userId="S::ezzineh@who.int::edcab00f-6318-46e5-a4a9-188b01ee222f" providerId="AD" clId="Web-{DE2001CA-52C8-4A66-AB05-0A3CBE25A0C9}" dt="2023-03-02T14:22:25.179" v="371" actId="20577"/>
          <ac:spMkLst>
            <pc:docMk/>
            <pc:sldMk cId="4149292024" sldId="698"/>
            <ac:spMk id="3" creationId="{00000000-0000-0000-0000-000000000000}"/>
          </ac:spMkLst>
        </pc:spChg>
      </pc:sldChg>
      <pc:sldMasterChg chg="modSldLayout">
        <pc:chgData name="EZZINE, Hind" userId="S::ezzineh@who.int::edcab00f-6318-46e5-a4a9-188b01ee222f" providerId="AD" clId="Web-{DE2001CA-52C8-4A66-AB05-0A3CBE25A0C9}" dt="2023-03-02T12:47:43.794" v="240"/>
        <pc:sldMasterMkLst>
          <pc:docMk/>
          <pc:sldMasterMk cId="980484382" sldId="2147483790"/>
        </pc:sldMasterMkLst>
        <pc:sldLayoutChg chg="replId">
          <pc:chgData name="EZZINE, Hind" userId="S::ezzineh@who.int::edcab00f-6318-46e5-a4a9-188b01ee222f" providerId="AD" clId="Web-{DE2001CA-52C8-4A66-AB05-0A3CBE25A0C9}" dt="2023-03-02T12:47:43.794" v="240"/>
          <pc:sldLayoutMkLst>
            <pc:docMk/>
            <pc:sldMasterMk cId="980484382" sldId="2147483790"/>
            <pc:sldLayoutMk cId="684596246" sldId="2147483830"/>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964093978" sldId="2147483831"/>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650567435" sldId="2147483832"/>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2361487163" sldId="2147483833"/>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222906640" sldId="2147483834"/>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310770230" sldId="2147483835"/>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762588066" sldId="2147483836"/>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4161100890" sldId="2147483837"/>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544538891" sldId="2147483838"/>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3676049907" sldId="2147483882"/>
          </pc:sldLayoutMkLst>
        </pc:sldLayoutChg>
        <pc:sldLayoutChg chg="replId">
          <pc:chgData name="EZZINE, Hind" userId="S::ezzineh@who.int::edcab00f-6318-46e5-a4a9-188b01ee222f" providerId="AD" clId="Web-{DE2001CA-52C8-4A66-AB05-0A3CBE25A0C9}" dt="2023-03-02T12:47:43.794" v="240"/>
          <pc:sldLayoutMkLst>
            <pc:docMk/>
            <pc:sldMasterMk cId="980484382" sldId="2147483790"/>
            <pc:sldLayoutMk cId="681295113" sldId="2147483883"/>
          </pc:sldLayoutMkLst>
        </pc:sldLayoutChg>
      </pc:sldMasterChg>
      <pc:sldMasterChg chg="add addSldLayout">
        <pc:chgData name="EZZINE, Hind" userId="S::ezzineh@who.int::edcab00f-6318-46e5-a4a9-188b01ee222f" providerId="AD" clId="Web-{DE2001CA-52C8-4A66-AB05-0A3CBE25A0C9}" dt="2023-03-02T12:47:43.794" v="240"/>
        <pc:sldMasterMkLst>
          <pc:docMk/>
          <pc:sldMasterMk cId="209527191" sldId="2147483793"/>
        </pc:sldMasterMkLst>
        <pc:sldLayoutChg chg="add">
          <pc:chgData name="EZZINE, Hind" userId="S::ezzineh@who.int::edcab00f-6318-46e5-a4a9-188b01ee222f" providerId="AD" clId="Web-{DE2001CA-52C8-4A66-AB05-0A3CBE25A0C9}" dt="2023-03-02T12:47:43.794" v="240"/>
          <pc:sldLayoutMkLst>
            <pc:docMk/>
            <pc:sldMasterMk cId="209527191" sldId="2147483793"/>
            <pc:sldLayoutMk cId="3935353625" sldId="2147483794"/>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3833628364" sldId="2147483795"/>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158403132" sldId="2147483796"/>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920211005" sldId="2147483797"/>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839580681" sldId="2147483798"/>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445122186" sldId="2147483799"/>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3167415555" sldId="2147483800"/>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259493692" sldId="2147483801"/>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2841998714" sldId="2147483802"/>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487020032" sldId="2147483803"/>
          </pc:sldLayoutMkLst>
        </pc:sldLayoutChg>
        <pc:sldLayoutChg chg="add">
          <pc:chgData name="EZZINE, Hind" userId="S::ezzineh@who.int::edcab00f-6318-46e5-a4a9-188b01ee222f" providerId="AD" clId="Web-{DE2001CA-52C8-4A66-AB05-0A3CBE25A0C9}" dt="2023-03-02T12:47:43.794" v="240"/>
          <pc:sldLayoutMkLst>
            <pc:docMk/>
            <pc:sldMasterMk cId="209527191" sldId="2147483793"/>
            <pc:sldLayoutMk cId="1371186940" sldId="2147483804"/>
          </pc:sldLayoutMkLst>
        </pc:sldLayoutChg>
      </pc:sldMasterChg>
    </pc:docChg>
  </pc:docChgLst>
  <pc:docChgLst>
    <pc:chgData name="GOMEZ, Paula" userId="c93cf399-3ed7-4230-9282-8831e3fe5ae7" providerId="ADAL" clId="{E367B37D-3EE0-45F9-B2F6-7F091BB5FD37}"/>
    <pc:docChg chg="modSld">
      <pc:chgData name="GOMEZ, Paula" userId="c93cf399-3ed7-4230-9282-8831e3fe5ae7" providerId="ADAL" clId="{E367B37D-3EE0-45F9-B2F6-7F091BB5FD37}" dt="2024-08-20T09:20:05.492" v="7" actId="13926"/>
      <pc:docMkLst>
        <pc:docMk/>
      </pc:docMkLst>
      <pc:sldChg chg="delCm">
        <pc:chgData name="GOMEZ, Paula" userId="c93cf399-3ed7-4230-9282-8831e3fe5ae7" providerId="ADAL" clId="{E367B37D-3EE0-45F9-B2F6-7F091BB5FD37}" dt="2024-08-20T09:18:25.250" v="2"/>
        <pc:sldMkLst>
          <pc:docMk/>
          <pc:sldMk cId="891943738" sldId="1875"/>
        </pc:sldMkLst>
      </pc:sldChg>
      <pc:sldChg chg="modSp mod">
        <pc:chgData name="GOMEZ, Paula" userId="c93cf399-3ed7-4230-9282-8831e3fe5ae7" providerId="ADAL" clId="{E367B37D-3EE0-45F9-B2F6-7F091BB5FD37}" dt="2024-08-20T09:20:05.492" v="7" actId="13926"/>
        <pc:sldMkLst>
          <pc:docMk/>
          <pc:sldMk cId="936520509" sldId="1876"/>
        </pc:sldMkLst>
        <pc:spChg chg="mod">
          <ac:chgData name="GOMEZ, Paula" userId="c93cf399-3ed7-4230-9282-8831e3fe5ae7" providerId="ADAL" clId="{E367B37D-3EE0-45F9-B2F6-7F091BB5FD37}" dt="2024-08-20T09:20:05.492" v="7" actId="13926"/>
          <ac:spMkLst>
            <pc:docMk/>
            <pc:sldMk cId="936520509" sldId="1876"/>
            <ac:spMk id="628" creationId="{00000000-0000-0000-0000-000000000000}"/>
          </ac:spMkLst>
        </pc:spChg>
      </pc:sldChg>
    </pc:docChg>
  </pc:docChgLst>
  <pc:docChgLst>
    <pc:chgData name="GOMEZ, Paula" userId="S::gomezp@who.int::c93cf399-3ed7-4230-9282-8831e3fe5ae7" providerId="AD" clId="Web-{4D402241-158E-DF64-5213-793228184AF6}"/>
    <pc:docChg chg="modSld">
      <pc:chgData name="GOMEZ, Paula" userId="S::gomezp@who.int::c93cf399-3ed7-4230-9282-8831e3fe5ae7" providerId="AD" clId="Web-{4D402241-158E-DF64-5213-793228184AF6}" dt="2023-01-12T15:04:02.075" v="3" actId="20577"/>
      <pc:docMkLst>
        <pc:docMk/>
      </pc:docMkLst>
      <pc:sldChg chg="modSp">
        <pc:chgData name="GOMEZ, Paula" userId="S::gomezp@who.int::c93cf399-3ed7-4230-9282-8831e3fe5ae7" providerId="AD" clId="Web-{4D402241-158E-DF64-5213-793228184AF6}" dt="2023-01-12T15:02:46.339" v="0" actId="20577"/>
        <pc:sldMkLst>
          <pc:docMk/>
          <pc:sldMk cId="0" sldId="265"/>
        </pc:sldMkLst>
        <pc:spChg chg="mod">
          <ac:chgData name="GOMEZ, Paula" userId="S::gomezp@who.int::c93cf399-3ed7-4230-9282-8831e3fe5ae7" providerId="AD" clId="Web-{4D402241-158E-DF64-5213-793228184AF6}" dt="2023-01-12T15:02:46.339" v="0" actId="20577"/>
          <ac:spMkLst>
            <pc:docMk/>
            <pc:sldMk cId="0" sldId="265"/>
            <ac:spMk id="616" creationId="{00000000-0000-0000-0000-000000000000}"/>
          </ac:spMkLst>
        </pc:spChg>
      </pc:sldChg>
      <pc:sldChg chg="modSp">
        <pc:chgData name="GOMEZ, Paula" userId="S::gomezp@who.int::c93cf399-3ed7-4230-9282-8831e3fe5ae7" providerId="AD" clId="Web-{4D402241-158E-DF64-5213-793228184AF6}" dt="2023-01-12T15:04:02.075" v="3" actId="20577"/>
        <pc:sldMkLst>
          <pc:docMk/>
          <pc:sldMk cId="1734452706" sldId="394"/>
        </pc:sldMkLst>
        <pc:spChg chg="mod">
          <ac:chgData name="GOMEZ, Paula" userId="S::gomezp@who.int::c93cf399-3ed7-4230-9282-8831e3fe5ae7" providerId="AD" clId="Web-{4D402241-158E-DF64-5213-793228184AF6}" dt="2023-01-12T15:04:02.075" v="3" actId="20577"/>
          <ac:spMkLst>
            <pc:docMk/>
            <pc:sldMk cId="1734452706" sldId="394"/>
            <ac:spMk id="6" creationId="{00000000-0000-0000-0000-000000000000}"/>
          </ac:spMkLst>
        </pc:spChg>
      </pc:sldChg>
    </pc:docChg>
  </pc:docChgLst>
  <pc:docChgLst>
    <pc:chgData name="GOMEZ, Paula" userId="c93cf399-3ed7-4230-9282-8831e3fe5ae7" providerId="ADAL" clId="{88B8C6F2-C6D3-48B0-A53F-55860755B3D3}"/>
    <pc:docChg chg="custSel modSld sldOrd">
      <pc:chgData name="GOMEZ, Paula" userId="c93cf399-3ed7-4230-9282-8831e3fe5ae7" providerId="ADAL" clId="{88B8C6F2-C6D3-48B0-A53F-55860755B3D3}" dt="2023-02-14T10:11:34.115" v="159"/>
      <pc:docMkLst>
        <pc:docMk/>
      </pc:docMkLst>
      <pc:sldChg chg="modSp mod">
        <pc:chgData name="GOMEZ, Paula" userId="c93cf399-3ed7-4230-9282-8831e3fe5ae7" providerId="ADAL" clId="{88B8C6F2-C6D3-48B0-A53F-55860755B3D3}" dt="2023-02-14T10:07:56.125" v="122" actId="27636"/>
        <pc:sldMkLst>
          <pc:docMk/>
          <pc:sldMk cId="2741091063" sldId="565"/>
        </pc:sldMkLst>
        <pc:spChg chg="mod">
          <ac:chgData name="GOMEZ, Paula" userId="c93cf399-3ed7-4230-9282-8831e3fe5ae7" providerId="ADAL" clId="{88B8C6F2-C6D3-48B0-A53F-55860755B3D3}" dt="2023-02-14T10:07:56.125" v="122" actId="27636"/>
          <ac:spMkLst>
            <pc:docMk/>
            <pc:sldMk cId="2741091063" sldId="565"/>
            <ac:spMk id="2" creationId="{D146A8C7-CD42-3C35-7E5D-E7211479AE5A}"/>
          </ac:spMkLst>
        </pc:spChg>
      </pc:sldChg>
      <pc:sldChg chg="modSp mod">
        <pc:chgData name="GOMEZ, Paula" userId="c93cf399-3ed7-4230-9282-8831e3fe5ae7" providerId="ADAL" clId="{88B8C6F2-C6D3-48B0-A53F-55860755B3D3}" dt="2023-02-14T10:04:31.983" v="1" actId="207"/>
        <pc:sldMkLst>
          <pc:docMk/>
          <pc:sldMk cId="4157882530" sldId="651"/>
        </pc:sldMkLst>
        <pc:spChg chg="mod">
          <ac:chgData name="GOMEZ, Paula" userId="c93cf399-3ed7-4230-9282-8831e3fe5ae7" providerId="ADAL" clId="{88B8C6F2-C6D3-48B0-A53F-55860755B3D3}" dt="2023-02-14T10:04:31.983" v="1" actId="207"/>
          <ac:spMkLst>
            <pc:docMk/>
            <pc:sldMk cId="4157882530" sldId="651"/>
            <ac:spMk id="3" creationId="{00000000-0000-0000-0000-000000000000}"/>
          </ac:spMkLst>
        </pc:spChg>
      </pc:sldChg>
      <pc:sldChg chg="modSp mod ord modCm">
        <pc:chgData name="GOMEZ, Paula" userId="c93cf399-3ed7-4230-9282-8831e3fe5ae7" providerId="ADAL" clId="{88B8C6F2-C6D3-48B0-A53F-55860755B3D3}" dt="2023-02-14T10:07:06.201" v="78" actId="20577"/>
        <pc:sldMkLst>
          <pc:docMk/>
          <pc:sldMk cId="627738202" sldId="680"/>
        </pc:sldMkLst>
        <pc:spChg chg="mod">
          <ac:chgData name="GOMEZ, Paula" userId="c93cf399-3ed7-4230-9282-8831e3fe5ae7" providerId="ADAL" clId="{88B8C6F2-C6D3-48B0-A53F-55860755B3D3}" dt="2023-02-14T10:07:06.201" v="78" actId="20577"/>
          <ac:spMkLst>
            <pc:docMk/>
            <pc:sldMk cId="627738202" sldId="680"/>
            <ac:spMk id="3" creationId="{00000000-0000-0000-0000-000000000000}"/>
          </ac:spMkLst>
        </pc:spChg>
      </pc:sldChg>
      <pc:sldChg chg="modSp mod delCm modCm">
        <pc:chgData name="GOMEZ, Paula" userId="c93cf399-3ed7-4230-9282-8831e3fe5ae7" providerId="ADAL" clId="{88B8C6F2-C6D3-48B0-A53F-55860755B3D3}" dt="2023-02-14T10:11:16.660" v="158"/>
        <pc:sldMkLst>
          <pc:docMk/>
          <pc:sldMk cId="2985700082" sldId="681"/>
        </pc:sldMkLst>
        <pc:spChg chg="mod">
          <ac:chgData name="GOMEZ, Paula" userId="c93cf399-3ed7-4230-9282-8831e3fe5ae7" providerId="ADAL" clId="{88B8C6F2-C6D3-48B0-A53F-55860755B3D3}" dt="2023-02-14T10:07:41.034" v="119" actId="207"/>
          <ac:spMkLst>
            <pc:docMk/>
            <pc:sldMk cId="2985700082" sldId="681"/>
            <ac:spMk id="21" creationId="{00000000-0000-0000-0000-000000000000}"/>
          </ac:spMkLst>
        </pc:spChg>
      </pc:sldChg>
      <pc:sldChg chg="modSp">
        <pc:chgData name="GOMEZ, Paula" userId="c93cf399-3ed7-4230-9282-8831e3fe5ae7" providerId="ADAL" clId="{88B8C6F2-C6D3-48B0-A53F-55860755B3D3}" dt="2023-02-14T10:07:56.049" v="120" actId="113"/>
        <pc:sldMkLst>
          <pc:docMk/>
          <pc:sldMk cId="2137147746" sldId="682"/>
        </pc:sldMkLst>
        <pc:spChg chg="mod">
          <ac:chgData name="GOMEZ, Paula" userId="c93cf399-3ed7-4230-9282-8831e3fe5ae7" providerId="ADAL" clId="{88B8C6F2-C6D3-48B0-A53F-55860755B3D3}" dt="2023-02-14T10:07:56.049" v="120" actId="113"/>
          <ac:spMkLst>
            <pc:docMk/>
            <pc:sldMk cId="2137147746" sldId="682"/>
            <ac:spMk id="6" creationId="{00000000-0000-0000-0000-000000000000}"/>
          </ac:spMkLst>
        </pc:spChg>
      </pc:sldChg>
      <pc:sldChg chg="delCm modCm">
        <pc:chgData name="GOMEZ, Paula" userId="c93cf399-3ed7-4230-9282-8831e3fe5ae7" providerId="ADAL" clId="{88B8C6F2-C6D3-48B0-A53F-55860755B3D3}" dt="2023-02-14T10:11:34.115" v="159"/>
        <pc:sldMkLst>
          <pc:docMk/>
          <pc:sldMk cId="4229264770" sldId="683"/>
        </pc:sldMkLst>
      </pc:sldChg>
      <pc:sldChg chg="modSp mod">
        <pc:chgData name="GOMEZ, Paula" userId="c93cf399-3ed7-4230-9282-8831e3fe5ae7" providerId="ADAL" clId="{88B8C6F2-C6D3-48B0-A53F-55860755B3D3}" dt="2023-02-14T10:10:18.487" v="133" actId="20577"/>
        <pc:sldMkLst>
          <pc:docMk/>
          <pc:sldMk cId="1563572202" sldId="685"/>
        </pc:sldMkLst>
        <pc:spChg chg="mod">
          <ac:chgData name="GOMEZ, Paula" userId="c93cf399-3ed7-4230-9282-8831e3fe5ae7" providerId="ADAL" clId="{88B8C6F2-C6D3-48B0-A53F-55860755B3D3}" dt="2023-02-14T10:10:18.487" v="133" actId="20577"/>
          <ac:spMkLst>
            <pc:docMk/>
            <pc:sldMk cId="1563572202" sldId="685"/>
            <ac:spMk id="22" creationId="{00000000-0000-0000-0000-000000000000}"/>
          </ac:spMkLst>
        </pc:spChg>
      </pc:sldChg>
      <pc:sldChg chg="modSp">
        <pc:chgData name="GOMEZ, Paula" userId="c93cf399-3ed7-4230-9282-8831e3fe5ae7" providerId="ADAL" clId="{88B8C6F2-C6D3-48B0-A53F-55860755B3D3}" dt="2023-02-14T10:08:21.115" v="123" actId="113"/>
        <pc:sldMkLst>
          <pc:docMk/>
          <pc:sldMk cId="2048031531" sldId="687"/>
        </pc:sldMkLst>
        <pc:spChg chg="mod">
          <ac:chgData name="GOMEZ, Paula" userId="c93cf399-3ed7-4230-9282-8831e3fe5ae7" providerId="ADAL" clId="{88B8C6F2-C6D3-48B0-A53F-55860755B3D3}" dt="2023-02-14T10:08:21.115" v="123" actId="113"/>
          <ac:spMkLst>
            <pc:docMk/>
            <pc:sldMk cId="2048031531" sldId="687"/>
            <ac:spMk id="6" creationId="{00000000-0000-0000-0000-000000000000}"/>
          </ac:spMkLst>
        </pc:spChg>
      </pc:sldChg>
      <pc:sldChg chg="modSp mod">
        <pc:chgData name="GOMEZ, Paula" userId="c93cf399-3ed7-4230-9282-8831e3fe5ae7" providerId="ADAL" clId="{88B8C6F2-C6D3-48B0-A53F-55860755B3D3}" dt="2023-02-14T10:10:48.130" v="155" actId="20577"/>
        <pc:sldMkLst>
          <pc:docMk/>
          <pc:sldMk cId="3920885025" sldId="688"/>
        </pc:sldMkLst>
        <pc:spChg chg="mod">
          <ac:chgData name="GOMEZ, Paula" userId="c93cf399-3ed7-4230-9282-8831e3fe5ae7" providerId="ADAL" clId="{88B8C6F2-C6D3-48B0-A53F-55860755B3D3}" dt="2023-02-14T10:10:41.719" v="144" actId="20577"/>
          <ac:spMkLst>
            <pc:docMk/>
            <pc:sldMk cId="3920885025" sldId="688"/>
            <ac:spMk id="5" creationId="{00000000-0000-0000-0000-000000000000}"/>
          </ac:spMkLst>
        </pc:spChg>
        <pc:spChg chg="mod">
          <ac:chgData name="GOMEZ, Paula" userId="c93cf399-3ed7-4230-9282-8831e3fe5ae7" providerId="ADAL" clId="{88B8C6F2-C6D3-48B0-A53F-55860755B3D3}" dt="2023-02-14T10:10:48.130" v="155" actId="20577"/>
          <ac:spMkLst>
            <pc:docMk/>
            <pc:sldMk cId="3920885025" sldId="688"/>
            <ac:spMk id="6" creationId="{00000000-0000-0000-0000-000000000000}"/>
          </ac:spMkLst>
        </pc:spChg>
        <pc:picChg chg="mod">
          <ac:chgData name="GOMEZ, Paula" userId="c93cf399-3ed7-4230-9282-8831e3fe5ae7" providerId="ADAL" clId="{88B8C6F2-C6D3-48B0-A53F-55860755B3D3}" dt="2023-02-14T10:09:21.198" v="127" actId="1076"/>
          <ac:picMkLst>
            <pc:docMk/>
            <pc:sldMk cId="3920885025" sldId="688"/>
            <ac:picMk id="7" creationId="{00000000-0000-0000-0000-000000000000}"/>
          </ac:picMkLst>
        </pc:picChg>
      </pc:sldChg>
    </pc:docChg>
  </pc:docChgLst>
  <pc:docChgLst>
    <pc:chgData clId="Web-{8E696CCF-A3E9-4617-AB45-54D1DFD51AF4}"/>
    <pc:docChg chg="">
      <pc:chgData name="" userId="" providerId="" clId="Web-{8E696CCF-A3E9-4617-AB45-54D1DFD51AF4}" dt="2023-03-07T16:23:22.386" v="0"/>
      <pc:docMkLst>
        <pc:docMk/>
      </pc:docMkLst>
      <pc:sldChg chg="modCm">
        <pc:chgData name="" userId="" providerId="" clId="Web-{8E696CCF-A3E9-4617-AB45-54D1DFD51AF4}" dt="2023-03-07T16:23:22.386" v="0"/>
        <pc:sldMkLst>
          <pc:docMk/>
          <pc:sldMk cId="683942332" sldId="638"/>
        </pc:sldMkLst>
      </pc:sldChg>
    </pc:docChg>
  </pc:docChgLst>
  <pc:docChgLst>
    <pc:chgData name="EZZINE, Hind" userId="S::ezzineh@who.int::edcab00f-6318-46e5-a4a9-188b01ee222f" providerId="AD" clId="Web-{BCCC5E3E-2565-4328-A5B8-9D3560B0C05F}"/>
    <pc:docChg chg="modSld">
      <pc:chgData name="EZZINE, Hind" userId="S::ezzineh@who.int::edcab00f-6318-46e5-a4a9-188b01ee222f" providerId="AD" clId="Web-{BCCC5E3E-2565-4328-A5B8-9D3560B0C05F}" dt="2023-03-08T15:24:08.717" v="47" actId="1076"/>
      <pc:docMkLst>
        <pc:docMk/>
      </pc:docMkLst>
      <pc:sldChg chg="modSp addCm modCm">
        <pc:chgData name="EZZINE, Hind" userId="S::ezzineh@who.int::edcab00f-6318-46e5-a4a9-188b01ee222f" providerId="AD" clId="Web-{BCCC5E3E-2565-4328-A5B8-9D3560B0C05F}" dt="2023-03-08T15:24:08.717" v="47" actId="1076"/>
        <pc:sldMkLst>
          <pc:docMk/>
          <pc:sldMk cId="1836358625" sldId="566"/>
        </pc:sldMkLst>
        <pc:spChg chg="mod">
          <ac:chgData name="EZZINE, Hind" userId="S::ezzineh@who.int::edcab00f-6318-46e5-a4a9-188b01ee222f" providerId="AD" clId="Web-{BCCC5E3E-2565-4328-A5B8-9D3560B0C05F}" dt="2023-03-08T15:24:08.717" v="47" actId="1076"/>
          <ac:spMkLst>
            <pc:docMk/>
            <pc:sldMk cId="1836358625" sldId="566"/>
            <ac:spMk id="616" creationId="{00000000-0000-0000-0000-000000000000}"/>
          </ac:spMkLst>
        </pc:spChg>
      </pc:sldChg>
    </pc:docChg>
  </pc:docChgLst>
  <pc:docChgLst>
    <pc:chgData name="EZZINE, Hind" userId="S::ezzineh@who.int::edcab00f-6318-46e5-a4a9-188b01ee222f" providerId="AD" clId="Web-{9A1AA5BF-3667-47B3-B9EE-4E52D3915C72}"/>
    <pc:docChg chg="modSld">
      <pc:chgData name="EZZINE, Hind" userId="S::ezzineh@who.int::edcab00f-6318-46e5-a4a9-188b01ee222f" providerId="AD" clId="Web-{9A1AA5BF-3667-47B3-B9EE-4E52D3915C72}" dt="2023-03-07T11:46:18.485" v="7" actId="20577"/>
      <pc:docMkLst>
        <pc:docMk/>
      </pc:docMkLst>
      <pc:sldChg chg="modSp">
        <pc:chgData name="EZZINE, Hind" userId="S::ezzineh@who.int::edcab00f-6318-46e5-a4a9-188b01ee222f" providerId="AD" clId="Web-{9A1AA5BF-3667-47B3-B9EE-4E52D3915C72}" dt="2023-03-07T11:46:18.485" v="7" actId="20577"/>
        <pc:sldMkLst>
          <pc:docMk/>
          <pc:sldMk cId="311074723" sldId="695"/>
        </pc:sldMkLst>
        <pc:spChg chg="mod">
          <ac:chgData name="EZZINE, Hind" userId="S::ezzineh@who.int::edcab00f-6318-46e5-a4a9-188b01ee222f" providerId="AD" clId="Web-{9A1AA5BF-3667-47B3-B9EE-4E52D3915C72}" dt="2023-03-07T11:46:18.485" v="7" actId="20577"/>
          <ac:spMkLst>
            <pc:docMk/>
            <pc:sldMk cId="311074723" sldId="695"/>
            <ac:spMk id="4" creationId="{9C43A047-E6BE-A8B4-063C-53DA5185D2E6}"/>
          </ac:spMkLst>
        </pc:spChg>
      </pc:sldChg>
    </pc:docChg>
  </pc:docChgLst>
  <pc:docChgLst>
    <pc:chgData name="GOMEZ, Paula" userId="S::gomezp@who.int::c93cf399-3ed7-4230-9282-8831e3fe5ae7" providerId="AD" clId="Web-{B9077F0D-BDDF-7B6A-46EE-FA5945CF5098}"/>
    <pc:docChg chg="modSld">
      <pc:chgData name="GOMEZ, Paula" userId="S::gomezp@who.int::c93cf399-3ed7-4230-9282-8831e3fe5ae7" providerId="AD" clId="Web-{B9077F0D-BDDF-7B6A-46EE-FA5945CF5098}" dt="2023-02-13T13:59:41.495" v="4" actId="20577"/>
      <pc:docMkLst>
        <pc:docMk/>
      </pc:docMkLst>
      <pc:sldChg chg="modSp">
        <pc:chgData name="GOMEZ, Paula" userId="S::gomezp@who.int::c93cf399-3ed7-4230-9282-8831e3fe5ae7" providerId="AD" clId="Web-{B9077F0D-BDDF-7B6A-46EE-FA5945CF5098}" dt="2023-02-13T13:59:16.572" v="1" actId="20577"/>
        <pc:sldMkLst>
          <pc:docMk/>
          <pc:sldMk cId="683942332" sldId="638"/>
        </pc:sldMkLst>
        <pc:spChg chg="mod">
          <ac:chgData name="GOMEZ, Paula" userId="S::gomezp@who.int::c93cf399-3ed7-4230-9282-8831e3fe5ae7" providerId="AD" clId="Web-{B9077F0D-BDDF-7B6A-46EE-FA5945CF5098}" dt="2023-02-13T13:59:16.572" v="1" actId="20577"/>
          <ac:spMkLst>
            <pc:docMk/>
            <pc:sldMk cId="683942332" sldId="638"/>
            <ac:spMk id="10" creationId="{00000000-0000-0000-0000-000000000000}"/>
          </ac:spMkLst>
        </pc:spChg>
      </pc:sldChg>
      <pc:sldChg chg="modSp">
        <pc:chgData name="GOMEZ, Paula" userId="S::gomezp@who.int::c93cf399-3ed7-4230-9282-8831e3fe5ae7" providerId="AD" clId="Web-{B9077F0D-BDDF-7B6A-46EE-FA5945CF5098}" dt="2023-02-13T13:59:36.760" v="3" actId="20577"/>
        <pc:sldMkLst>
          <pc:docMk/>
          <pc:sldMk cId="1426959242" sldId="642"/>
        </pc:sldMkLst>
        <pc:spChg chg="mod">
          <ac:chgData name="GOMEZ, Paula" userId="S::gomezp@who.int::c93cf399-3ed7-4230-9282-8831e3fe5ae7" providerId="AD" clId="Web-{B9077F0D-BDDF-7B6A-46EE-FA5945CF5098}" dt="2023-02-13T13:59:36.760" v="3" actId="20577"/>
          <ac:spMkLst>
            <pc:docMk/>
            <pc:sldMk cId="1426959242" sldId="642"/>
            <ac:spMk id="7" creationId="{922A2D4C-1D43-D1A5-607A-7A64CA3B66F8}"/>
          </ac:spMkLst>
        </pc:spChg>
      </pc:sldChg>
      <pc:sldChg chg="modSp">
        <pc:chgData name="GOMEZ, Paula" userId="S::gomezp@who.int::c93cf399-3ed7-4230-9282-8831e3fe5ae7" providerId="AD" clId="Web-{B9077F0D-BDDF-7B6A-46EE-FA5945CF5098}" dt="2023-02-13T13:59:41.495" v="4" actId="20577"/>
        <pc:sldMkLst>
          <pc:docMk/>
          <pc:sldMk cId="784166473" sldId="662"/>
        </pc:sldMkLst>
        <pc:spChg chg="mod">
          <ac:chgData name="GOMEZ, Paula" userId="S::gomezp@who.int::c93cf399-3ed7-4230-9282-8831e3fe5ae7" providerId="AD" clId="Web-{B9077F0D-BDDF-7B6A-46EE-FA5945CF5098}" dt="2023-02-13T13:59:41.495" v="4" actId="20577"/>
          <ac:spMkLst>
            <pc:docMk/>
            <pc:sldMk cId="784166473" sldId="662"/>
            <ac:spMk id="7" creationId="{922A2D4C-1D43-D1A5-607A-7A64CA3B66F8}"/>
          </ac:spMkLst>
        </pc:spChg>
      </pc:sldChg>
    </pc:docChg>
  </pc:docChgLst>
  <pc:docChgLst>
    <pc:chgData name="EZZINE, Hind" userId="S::ezzineh@who.int::edcab00f-6318-46e5-a4a9-188b01ee222f" providerId="AD" clId="Web-{91103B5C-F620-CC3D-BB4B-939307462635}"/>
    <pc:docChg chg="addSld delSld modSld sldOrd">
      <pc:chgData name="EZZINE, Hind" userId="S::ezzineh@who.int::edcab00f-6318-46e5-a4a9-188b01ee222f" providerId="AD" clId="Web-{91103B5C-F620-CC3D-BB4B-939307462635}" dt="2024-08-01T11:17:34.419" v="120"/>
      <pc:docMkLst>
        <pc:docMk/>
      </pc:docMkLst>
      <pc:sldChg chg="addSp delSp modSp add del mod modClrScheme chgLayout">
        <pc:chgData name="EZZINE, Hind" userId="S::ezzineh@who.int::edcab00f-6318-46e5-a4a9-188b01ee222f" providerId="AD" clId="Web-{91103B5C-F620-CC3D-BB4B-939307462635}" dt="2024-08-01T11:16:03.319" v="106"/>
        <pc:sldMkLst>
          <pc:docMk/>
          <pc:sldMk cId="1350249353" sldId="1878"/>
        </pc:sldMkLst>
        <pc:spChg chg="add del mod ord">
          <ac:chgData name="EZZINE, Hind" userId="S::ezzineh@who.int::edcab00f-6318-46e5-a4a9-188b01ee222f" providerId="AD" clId="Web-{91103B5C-F620-CC3D-BB4B-939307462635}" dt="2024-08-01T11:08:00.599" v="5"/>
          <ac:spMkLst>
            <pc:docMk/>
            <pc:sldMk cId="1350249353" sldId="1878"/>
            <ac:spMk id="2" creationId="{184F1B72-4394-C421-6B13-54721777B3EA}"/>
          </ac:spMkLst>
        </pc:spChg>
        <pc:spChg chg="add del mod ord">
          <ac:chgData name="EZZINE, Hind" userId="S::ezzineh@who.int::edcab00f-6318-46e5-a4a9-188b01ee222f" providerId="AD" clId="Web-{91103B5C-F620-CC3D-BB4B-939307462635}" dt="2024-08-01T11:08:00.599" v="5"/>
          <ac:spMkLst>
            <pc:docMk/>
            <pc:sldMk cId="1350249353" sldId="1878"/>
            <ac:spMk id="3" creationId="{33514A43-8206-2D59-CAE8-89655C11E6A2}"/>
          </ac:spMkLst>
        </pc:spChg>
        <pc:spChg chg="del">
          <ac:chgData name="EZZINE, Hind" userId="S::ezzineh@who.int::edcab00f-6318-46e5-a4a9-188b01ee222f" providerId="AD" clId="Web-{91103B5C-F620-CC3D-BB4B-939307462635}" dt="2024-08-01T11:15:28.801" v="98"/>
          <ac:spMkLst>
            <pc:docMk/>
            <pc:sldMk cId="1350249353" sldId="1878"/>
            <ac:spMk id="338" creationId="{00000000-0000-0000-0000-000000000000}"/>
          </ac:spMkLst>
        </pc:spChg>
        <pc:spChg chg="mod">
          <ac:chgData name="EZZINE, Hind" userId="S::ezzineh@who.int::edcab00f-6318-46e5-a4a9-188b01ee222f" providerId="AD" clId="Web-{91103B5C-F620-CC3D-BB4B-939307462635}" dt="2024-08-01T11:08:23.320" v="7" actId="1076"/>
          <ac:spMkLst>
            <pc:docMk/>
            <pc:sldMk cId="1350249353" sldId="1878"/>
            <ac:spMk id="360" creationId="{00000000-0000-0000-0000-000000000000}"/>
          </ac:spMkLst>
        </pc:spChg>
        <pc:spChg chg="del">
          <ac:chgData name="EZZINE, Hind" userId="S::ezzineh@who.int::edcab00f-6318-46e5-a4a9-188b01ee222f" providerId="AD" clId="Web-{91103B5C-F620-CC3D-BB4B-939307462635}" dt="2024-08-01T11:15:42.084" v="101"/>
          <ac:spMkLst>
            <pc:docMk/>
            <pc:sldMk cId="1350249353" sldId="1878"/>
            <ac:spMk id="370" creationId="{00000000-0000-0000-0000-000000000000}"/>
          </ac:spMkLst>
        </pc:spChg>
        <pc:spChg chg="del">
          <ac:chgData name="EZZINE, Hind" userId="S::ezzineh@who.int::edcab00f-6318-46e5-a4a9-188b01ee222f" providerId="AD" clId="Web-{91103B5C-F620-CC3D-BB4B-939307462635}" dt="2024-08-01T11:15:28.551" v="97"/>
          <ac:spMkLst>
            <pc:docMk/>
            <pc:sldMk cId="1350249353" sldId="1878"/>
            <ac:spMk id="371" creationId="{00000000-0000-0000-0000-000000000000}"/>
          </ac:spMkLst>
        </pc:spChg>
        <pc:spChg chg="mod">
          <ac:chgData name="EZZINE, Hind" userId="S::ezzineh@who.int::edcab00f-6318-46e5-a4a9-188b01ee222f" providerId="AD" clId="Web-{91103B5C-F620-CC3D-BB4B-939307462635}" dt="2024-08-01T11:13:48.920" v="65" actId="20577"/>
          <ac:spMkLst>
            <pc:docMk/>
            <pc:sldMk cId="1350249353" sldId="1878"/>
            <ac:spMk id="372" creationId="{00000000-0000-0000-0000-000000000000}"/>
          </ac:spMkLst>
        </pc:spChg>
        <pc:spChg chg="mod">
          <ac:chgData name="EZZINE, Hind" userId="S::ezzineh@who.int::edcab00f-6318-46e5-a4a9-188b01ee222f" providerId="AD" clId="Web-{91103B5C-F620-CC3D-BB4B-939307462635}" dt="2024-08-01T11:14:29.547" v="82" actId="20577"/>
          <ac:spMkLst>
            <pc:docMk/>
            <pc:sldMk cId="1350249353" sldId="1878"/>
            <ac:spMk id="373" creationId="{00000000-0000-0000-0000-000000000000}"/>
          </ac:spMkLst>
        </pc:spChg>
        <pc:spChg chg="mod">
          <ac:chgData name="EZZINE, Hind" userId="S::ezzineh@who.int::edcab00f-6318-46e5-a4a9-188b01ee222f" providerId="AD" clId="Web-{91103B5C-F620-CC3D-BB4B-939307462635}" dt="2024-08-01T11:14:15.656" v="74" actId="20577"/>
          <ac:spMkLst>
            <pc:docMk/>
            <pc:sldMk cId="1350249353" sldId="1878"/>
            <ac:spMk id="374" creationId="{00000000-0000-0000-0000-000000000000}"/>
          </ac:spMkLst>
        </pc:spChg>
        <pc:grpChg chg="del">
          <ac:chgData name="EZZINE, Hind" userId="S::ezzineh@who.int::edcab00f-6318-46e5-a4a9-188b01ee222f" providerId="AD" clId="Web-{91103B5C-F620-CC3D-BB4B-939307462635}" dt="2024-08-01T11:15:28.801" v="98"/>
          <ac:grpSpMkLst>
            <pc:docMk/>
            <pc:sldMk cId="1350249353" sldId="1878"/>
            <ac:grpSpMk id="336" creationId="{00000000-0000-0000-0000-000000000000}"/>
          </ac:grpSpMkLst>
        </pc:grpChg>
        <pc:grpChg chg="del">
          <ac:chgData name="EZZINE, Hind" userId="S::ezzineh@who.int::edcab00f-6318-46e5-a4a9-188b01ee222f" providerId="AD" clId="Web-{91103B5C-F620-CC3D-BB4B-939307462635}" dt="2024-08-01T11:15:28.551" v="97"/>
          <ac:grpSpMkLst>
            <pc:docMk/>
            <pc:sldMk cId="1350249353" sldId="1878"/>
            <ac:grpSpMk id="369" creationId="{00000000-0000-0000-0000-000000000000}"/>
          </ac:grpSpMkLst>
        </pc:grpChg>
      </pc:sldChg>
      <pc:sldChg chg="addSp delSp modSp add mod modClrScheme chgLayout">
        <pc:chgData name="EZZINE, Hind" userId="S::ezzineh@who.int::edcab00f-6318-46e5-a4a9-188b01ee222f" providerId="AD" clId="Web-{91103B5C-F620-CC3D-BB4B-939307462635}" dt="2024-08-01T11:16:55.620" v="115"/>
        <pc:sldMkLst>
          <pc:docMk/>
          <pc:sldMk cId="87605865" sldId="1879"/>
        </pc:sldMkLst>
        <pc:spChg chg="add del mod ord">
          <ac:chgData name="EZZINE, Hind" userId="S::ezzineh@who.int::edcab00f-6318-46e5-a4a9-188b01ee222f" providerId="AD" clId="Web-{91103B5C-F620-CC3D-BB4B-939307462635}" dt="2024-08-01T11:16:22.102" v="107"/>
          <ac:spMkLst>
            <pc:docMk/>
            <pc:sldMk cId="87605865" sldId="1879"/>
            <ac:spMk id="2" creationId="{4F074D01-F08C-5AA8-22DE-9A566900F0D2}"/>
          </ac:spMkLst>
        </pc:spChg>
        <pc:spChg chg="add del mod ord">
          <ac:chgData name="EZZINE, Hind" userId="S::ezzineh@who.int::edcab00f-6318-46e5-a4a9-188b01ee222f" providerId="AD" clId="Web-{91103B5C-F620-CC3D-BB4B-939307462635}" dt="2024-08-01T11:08:56.916" v="9"/>
          <ac:spMkLst>
            <pc:docMk/>
            <pc:sldMk cId="87605865" sldId="1879"/>
            <ac:spMk id="3" creationId="{1127E8D3-19F7-0983-18E0-257EFF30EFE9}"/>
          </ac:spMkLst>
        </pc:spChg>
        <pc:spChg chg="add del mod">
          <ac:chgData name="EZZINE, Hind" userId="S::ezzineh@who.int::edcab00f-6318-46e5-a4a9-188b01ee222f" providerId="AD" clId="Web-{91103B5C-F620-CC3D-BB4B-939307462635}" dt="2024-08-01T11:16:43.228" v="113"/>
          <ac:spMkLst>
            <pc:docMk/>
            <pc:sldMk cId="87605865" sldId="1879"/>
            <ac:spMk id="5" creationId="{DEF01315-FDDC-572E-E44C-1703C1A5FE7C}"/>
          </ac:spMkLst>
        </pc:spChg>
        <pc:spChg chg="add del mod">
          <ac:chgData name="EZZINE, Hind" userId="S::ezzineh@who.int::edcab00f-6318-46e5-a4a9-188b01ee222f" providerId="AD" clId="Web-{91103B5C-F620-CC3D-BB4B-939307462635}" dt="2024-08-01T11:16:49.713" v="114" actId="1076"/>
          <ac:spMkLst>
            <pc:docMk/>
            <pc:sldMk cId="87605865" sldId="1879"/>
            <ac:spMk id="7" creationId="{72786769-5C1F-DDAC-B661-F723E3EB5BBE}"/>
          </ac:spMkLst>
        </pc:spChg>
        <pc:spChg chg="del">
          <ac:chgData name="EZZINE, Hind" userId="S::ezzineh@who.int::edcab00f-6318-46e5-a4a9-188b01ee222f" providerId="AD" clId="Web-{91103B5C-F620-CC3D-BB4B-939307462635}" dt="2024-08-01T11:16:55.620" v="115"/>
          <ac:spMkLst>
            <pc:docMk/>
            <pc:sldMk cId="87605865" sldId="1879"/>
            <ac:spMk id="385" creationId="{00000000-0000-0000-0000-000000000000}"/>
          </ac:spMkLst>
        </pc:spChg>
        <pc:spChg chg="del">
          <ac:chgData name="EZZINE, Hind" userId="S::ezzineh@who.int::edcab00f-6318-46e5-a4a9-188b01ee222f" providerId="AD" clId="Web-{91103B5C-F620-CC3D-BB4B-939307462635}" dt="2024-08-01T11:10:06.889" v="20"/>
          <ac:spMkLst>
            <pc:docMk/>
            <pc:sldMk cId="87605865" sldId="1879"/>
            <ac:spMk id="390" creationId="{00000000-0000-0000-0000-000000000000}"/>
          </ac:spMkLst>
        </pc:spChg>
        <pc:spChg chg="del mod">
          <ac:chgData name="EZZINE, Hind" userId="S::ezzineh@who.int::edcab00f-6318-46e5-a4a9-188b01ee222f" providerId="AD" clId="Web-{91103B5C-F620-CC3D-BB4B-939307462635}" dt="2024-08-01T11:16:28.774" v="109"/>
          <ac:spMkLst>
            <pc:docMk/>
            <pc:sldMk cId="87605865" sldId="1879"/>
            <ac:spMk id="391" creationId="{00000000-0000-0000-0000-000000000000}"/>
          </ac:spMkLst>
        </pc:spChg>
        <pc:spChg chg="mod">
          <ac:chgData name="EZZINE, Hind" userId="S::ezzineh@who.int::edcab00f-6318-46e5-a4a9-188b01ee222f" providerId="AD" clId="Web-{91103B5C-F620-CC3D-BB4B-939307462635}" dt="2024-08-01T11:12:04.803" v="36"/>
          <ac:spMkLst>
            <pc:docMk/>
            <pc:sldMk cId="87605865" sldId="1879"/>
            <ac:spMk id="392" creationId="{00000000-0000-0000-0000-000000000000}"/>
          </ac:spMkLst>
        </pc:spChg>
        <pc:spChg chg="del">
          <ac:chgData name="EZZINE, Hind" userId="S::ezzineh@who.int::edcab00f-6318-46e5-a4a9-188b01ee222f" providerId="AD" clId="Web-{91103B5C-F620-CC3D-BB4B-939307462635}" dt="2024-08-01T11:09:01.135" v="10"/>
          <ac:spMkLst>
            <pc:docMk/>
            <pc:sldMk cId="87605865" sldId="1879"/>
            <ac:spMk id="393" creationId="{00000000-0000-0000-0000-000000000000}"/>
          </ac:spMkLst>
        </pc:spChg>
        <pc:spChg chg="del">
          <ac:chgData name="EZZINE, Hind" userId="S::ezzineh@who.int::edcab00f-6318-46e5-a4a9-188b01ee222f" providerId="AD" clId="Web-{91103B5C-F620-CC3D-BB4B-939307462635}" dt="2024-08-01T11:09:07.182" v="11"/>
          <ac:spMkLst>
            <pc:docMk/>
            <pc:sldMk cId="87605865" sldId="1879"/>
            <ac:spMk id="394" creationId="{00000000-0000-0000-0000-000000000000}"/>
          </ac:spMkLst>
        </pc:spChg>
      </pc:sldChg>
      <pc:sldChg chg="addSp delSp modSp add mod modClrScheme chgLayout">
        <pc:chgData name="EZZINE, Hind" userId="S::ezzineh@who.int::edcab00f-6318-46e5-a4a9-188b01ee222f" providerId="AD" clId="Web-{91103B5C-F620-CC3D-BB4B-939307462635}" dt="2024-08-01T11:17:34.419" v="120"/>
        <pc:sldMkLst>
          <pc:docMk/>
          <pc:sldMk cId="2846641920" sldId="1880"/>
        </pc:sldMkLst>
        <pc:spChg chg="add del mod ord">
          <ac:chgData name="EZZINE, Hind" userId="S::ezzineh@who.int::edcab00f-6318-46e5-a4a9-188b01ee222f" providerId="AD" clId="Web-{91103B5C-F620-CC3D-BB4B-939307462635}" dt="2024-08-01T11:17:26.622" v="117"/>
          <ac:spMkLst>
            <pc:docMk/>
            <pc:sldMk cId="2846641920" sldId="1880"/>
            <ac:spMk id="2" creationId="{A1677E38-E4CA-1B77-24C2-9898B609843E}"/>
          </ac:spMkLst>
        </pc:spChg>
        <pc:spChg chg="add del mod ord">
          <ac:chgData name="EZZINE, Hind" userId="S::ezzineh@who.int::edcab00f-6318-46e5-a4a9-188b01ee222f" providerId="AD" clId="Web-{91103B5C-F620-CC3D-BB4B-939307462635}" dt="2024-08-01T11:17:20.856" v="116"/>
          <ac:spMkLst>
            <pc:docMk/>
            <pc:sldMk cId="2846641920" sldId="1880"/>
            <ac:spMk id="3" creationId="{D28A9DCE-6862-1A09-607E-FD3A6C292DB2}"/>
          </ac:spMkLst>
        </pc:spChg>
        <pc:spChg chg="add del mod">
          <ac:chgData name="EZZINE, Hind" userId="S::ezzineh@who.int::edcab00f-6318-46e5-a4a9-188b01ee222f" providerId="AD" clId="Web-{91103B5C-F620-CC3D-BB4B-939307462635}" dt="2024-08-01T11:17:30.075" v="118"/>
          <ac:spMkLst>
            <pc:docMk/>
            <pc:sldMk cId="2846641920" sldId="1880"/>
            <ac:spMk id="5" creationId="{49EC7AF6-CF10-E2B7-A9DE-AE48F783CECE}"/>
          </ac:spMkLst>
        </pc:spChg>
        <pc:spChg chg="add">
          <ac:chgData name="EZZINE, Hind" userId="S::ezzineh@who.int::edcab00f-6318-46e5-a4a9-188b01ee222f" providerId="AD" clId="Web-{91103B5C-F620-CC3D-BB4B-939307462635}" dt="2024-08-01T11:17:30.966" v="119"/>
          <ac:spMkLst>
            <pc:docMk/>
            <pc:sldMk cId="2846641920" sldId="1880"/>
            <ac:spMk id="7" creationId="{293C67EE-8CD8-1BB1-A70F-8AABDA719466}"/>
          </ac:spMkLst>
        </pc:spChg>
        <pc:spChg chg="del">
          <ac:chgData name="EZZINE, Hind" userId="S::ezzineh@who.int::edcab00f-6318-46e5-a4a9-188b01ee222f" providerId="AD" clId="Web-{91103B5C-F620-CC3D-BB4B-939307462635}" dt="2024-08-01T11:17:34.419" v="120"/>
          <ac:spMkLst>
            <pc:docMk/>
            <pc:sldMk cId="2846641920" sldId="1880"/>
            <ac:spMk id="525" creationId="{00000000-0000-0000-0000-000000000000}"/>
          </ac:spMkLst>
        </pc:spChg>
        <pc:spChg chg="del">
          <ac:chgData name="EZZINE, Hind" userId="S::ezzineh@who.int::edcab00f-6318-46e5-a4a9-188b01ee222f" providerId="AD" clId="Web-{91103B5C-F620-CC3D-BB4B-939307462635}" dt="2024-08-01T11:11:41.802" v="30"/>
          <ac:spMkLst>
            <pc:docMk/>
            <pc:sldMk cId="2846641920" sldId="1880"/>
            <ac:spMk id="530" creationId="{00000000-0000-0000-0000-000000000000}"/>
          </ac:spMkLst>
        </pc:spChg>
        <pc:spChg chg="mod">
          <ac:chgData name="EZZINE, Hind" userId="S::ezzineh@who.int::edcab00f-6318-46e5-a4a9-188b01ee222f" providerId="AD" clId="Web-{91103B5C-F620-CC3D-BB4B-939307462635}" dt="2024-08-01T11:11:33.332" v="27" actId="20577"/>
          <ac:spMkLst>
            <pc:docMk/>
            <pc:sldMk cId="2846641920" sldId="1880"/>
            <ac:spMk id="531" creationId="{00000000-0000-0000-0000-000000000000}"/>
          </ac:spMkLst>
        </pc:spChg>
        <pc:spChg chg="mod">
          <ac:chgData name="EZZINE, Hind" userId="S::ezzineh@who.int::edcab00f-6318-46e5-a4a9-188b01ee222f" providerId="AD" clId="Web-{91103B5C-F620-CC3D-BB4B-939307462635}" dt="2024-08-01T11:11:56.928" v="35"/>
          <ac:spMkLst>
            <pc:docMk/>
            <pc:sldMk cId="2846641920" sldId="1880"/>
            <ac:spMk id="532" creationId="{00000000-0000-0000-0000-000000000000}"/>
          </ac:spMkLst>
        </pc:spChg>
        <pc:spChg chg="del">
          <ac:chgData name="EZZINE, Hind" userId="S::ezzineh@who.int::edcab00f-6318-46e5-a4a9-188b01ee222f" providerId="AD" clId="Web-{91103B5C-F620-CC3D-BB4B-939307462635}" dt="2024-08-01T11:09:28.480" v="12"/>
          <ac:spMkLst>
            <pc:docMk/>
            <pc:sldMk cId="2846641920" sldId="1880"/>
            <ac:spMk id="533" creationId="{00000000-0000-0000-0000-000000000000}"/>
          </ac:spMkLst>
        </pc:spChg>
        <pc:spChg chg="del">
          <ac:chgData name="EZZINE, Hind" userId="S::ezzineh@who.int::edcab00f-6318-46e5-a4a9-188b01ee222f" providerId="AD" clId="Web-{91103B5C-F620-CC3D-BB4B-939307462635}" dt="2024-08-01T11:09:32.762" v="13"/>
          <ac:spMkLst>
            <pc:docMk/>
            <pc:sldMk cId="2846641920" sldId="1880"/>
            <ac:spMk id="534" creationId="{00000000-0000-0000-0000-000000000000}"/>
          </ac:spMkLst>
        </pc:spChg>
      </pc:sldChg>
      <pc:sldChg chg="add">
        <pc:chgData name="EZZINE, Hind" userId="S::ezzineh@who.int::edcab00f-6318-46e5-a4a9-188b01ee222f" providerId="AD" clId="Web-{91103B5C-F620-CC3D-BB4B-939307462635}" dt="2024-08-01T11:06:14.092" v="3"/>
        <pc:sldMkLst>
          <pc:docMk/>
          <pc:sldMk cId="316817516" sldId="1881"/>
        </pc:sldMkLst>
      </pc:sldChg>
      <pc:sldChg chg="addSp delSp modSp add ord replId">
        <pc:chgData name="EZZINE, Hind" userId="S::ezzineh@who.int::edcab00f-6318-46e5-a4a9-188b01ee222f" providerId="AD" clId="Web-{91103B5C-F620-CC3D-BB4B-939307462635}" dt="2024-08-01T11:15:59.804" v="105" actId="1076"/>
        <pc:sldMkLst>
          <pc:docMk/>
          <pc:sldMk cId="4126587444" sldId="1882"/>
        </pc:sldMkLst>
        <pc:spChg chg="mod">
          <ac:chgData name="EZZINE, Hind" userId="S::ezzineh@who.int::edcab00f-6318-46e5-a4a9-188b01ee222f" providerId="AD" clId="Web-{91103B5C-F620-CC3D-BB4B-939307462635}" dt="2024-08-01T11:14:04.780" v="70"/>
          <ac:spMkLst>
            <pc:docMk/>
            <pc:sldMk cId="4126587444" sldId="1882"/>
            <ac:spMk id="2" creationId="{D77CE63C-2AF5-428F-84F3-686146D62471}"/>
          </ac:spMkLst>
        </pc:spChg>
        <pc:spChg chg="mod">
          <ac:chgData name="EZZINE, Hind" userId="S::ezzineh@who.int::edcab00f-6318-46e5-a4a9-188b01ee222f" providerId="AD" clId="Web-{91103B5C-F620-CC3D-BB4B-939307462635}" dt="2024-08-01T11:15:18.332" v="96" actId="1076"/>
          <ac:spMkLst>
            <pc:docMk/>
            <pc:sldMk cId="4126587444" sldId="1882"/>
            <ac:spMk id="3" creationId="{00000000-0000-0000-0000-000000000000}"/>
          </ac:spMkLst>
        </pc:spChg>
        <pc:spChg chg="add mod">
          <ac:chgData name="EZZINE, Hind" userId="S::ezzineh@who.int::edcab00f-6318-46e5-a4a9-188b01ee222f" providerId="AD" clId="Web-{91103B5C-F620-CC3D-BB4B-939307462635}" dt="2024-08-01T11:15:59.788" v="103" actId="1076"/>
          <ac:spMkLst>
            <pc:docMk/>
            <pc:sldMk cId="4126587444" sldId="1882"/>
            <ac:spMk id="4" creationId="{07BF8E52-D7EC-9BE5-F648-9BEE7E5561D7}"/>
          </ac:spMkLst>
        </pc:spChg>
        <pc:spChg chg="add mod">
          <ac:chgData name="EZZINE, Hind" userId="S::ezzineh@who.int::edcab00f-6318-46e5-a4a9-188b01ee222f" providerId="AD" clId="Web-{91103B5C-F620-CC3D-BB4B-939307462635}" dt="2024-08-01T11:15:59.788" v="104" actId="1076"/>
          <ac:spMkLst>
            <pc:docMk/>
            <pc:sldMk cId="4126587444" sldId="1882"/>
            <ac:spMk id="5" creationId="{840C280B-4512-94C8-9A51-4D8FAFEC659B}"/>
          </ac:spMkLst>
        </pc:spChg>
        <pc:spChg chg="add mod">
          <ac:chgData name="EZZINE, Hind" userId="S::ezzineh@who.int::edcab00f-6318-46e5-a4a9-188b01ee222f" providerId="AD" clId="Web-{91103B5C-F620-CC3D-BB4B-939307462635}" dt="2024-08-01T11:15:59.804" v="105" actId="1076"/>
          <ac:spMkLst>
            <pc:docMk/>
            <pc:sldMk cId="4126587444" sldId="1882"/>
            <ac:spMk id="7" creationId="{178D9196-CEB4-607A-0FD5-64405FF3ABEC}"/>
          </ac:spMkLst>
        </pc:spChg>
        <pc:picChg chg="del">
          <ac:chgData name="EZZINE, Hind" userId="S::ezzineh@who.int::edcab00f-6318-46e5-a4a9-188b01ee222f" providerId="AD" clId="Web-{91103B5C-F620-CC3D-BB4B-939307462635}" dt="2024-08-01T11:15:32.192" v="99"/>
          <ac:picMkLst>
            <pc:docMk/>
            <pc:sldMk cId="4126587444" sldId="1882"/>
            <ac:picMk id="6" creationId="{D2BC0421-4B41-4D73-AF30-BEFFE5AD4CB9}"/>
          </ac:picMkLst>
        </pc:picChg>
      </pc:sldChg>
      <pc:sldMasterChg chg="addSldLayout">
        <pc:chgData name="EZZINE, Hind" userId="S::ezzineh@who.int::edcab00f-6318-46e5-a4a9-188b01ee222f" providerId="AD" clId="Web-{91103B5C-F620-CC3D-BB4B-939307462635}" dt="2024-08-01T11:05:59.091" v="0"/>
        <pc:sldMasterMkLst>
          <pc:docMk/>
          <pc:sldMasterMk cId="0" sldId="2147483682"/>
        </pc:sldMasterMkLst>
        <pc:sldLayoutChg chg="add">
          <pc:chgData name="EZZINE, Hind" userId="S::ezzineh@who.int::edcab00f-6318-46e5-a4a9-188b01ee222f" providerId="AD" clId="Web-{91103B5C-F620-CC3D-BB4B-939307462635}" dt="2024-08-01T11:05:59.091" v="0"/>
          <pc:sldLayoutMkLst>
            <pc:docMk/>
            <pc:sldMasterMk cId="0" sldId="2147483682"/>
            <pc:sldLayoutMk cId="252652681" sldId="2147483829"/>
          </pc:sldLayoutMkLst>
        </pc:sldLayoutChg>
      </pc:sldMasterChg>
    </pc:docChg>
  </pc:docChgLst>
  <pc:docChgLst>
    <pc:chgData name="GOMEZ, Paula" userId="c93cf399-3ed7-4230-9282-8831e3fe5ae7" providerId="ADAL" clId="{9EFA6E13-DA11-41A9-A718-0D71BBA743A0}"/>
    <pc:docChg chg="undo custSel modSld delMainMaster modMainMaster">
      <pc:chgData name="GOMEZ, Paula" userId="c93cf399-3ed7-4230-9282-8831e3fe5ae7" providerId="ADAL" clId="{9EFA6E13-DA11-41A9-A718-0D71BBA743A0}" dt="2023-01-19T17:51:14.528" v="209" actId="20577"/>
      <pc:docMkLst>
        <pc:docMk/>
      </pc:docMkLst>
      <pc:sldChg chg="addSp delSp modSp mod modClrScheme chgLayout">
        <pc:chgData name="GOMEZ, Paula" userId="c93cf399-3ed7-4230-9282-8831e3fe5ae7" providerId="ADAL" clId="{9EFA6E13-DA11-41A9-A718-0D71BBA743A0}" dt="2023-01-19T16:28:16.419" v="58" actId="478"/>
        <pc:sldMkLst>
          <pc:docMk/>
          <pc:sldMk cId="0" sldId="265"/>
        </pc:sldMkLst>
        <pc:spChg chg="add del mod ord">
          <ac:chgData name="GOMEZ, Paula" userId="c93cf399-3ed7-4230-9282-8831e3fe5ae7" providerId="ADAL" clId="{9EFA6E13-DA11-41A9-A718-0D71BBA743A0}" dt="2023-01-19T16:27:30.960" v="53" actId="700"/>
          <ac:spMkLst>
            <pc:docMk/>
            <pc:sldMk cId="0" sldId="265"/>
            <ac:spMk id="2" creationId="{E4B47CAD-68AE-429E-833A-08509FDFA9C4}"/>
          </ac:spMkLst>
        </pc:spChg>
        <pc:spChg chg="add del mod ord">
          <ac:chgData name="GOMEZ, Paula" userId="c93cf399-3ed7-4230-9282-8831e3fe5ae7" providerId="ADAL" clId="{9EFA6E13-DA11-41A9-A718-0D71BBA743A0}" dt="2023-01-19T16:27:30.960" v="53" actId="700"/>
          <ac:spMkLst>
            <pc:docMk/>
            <pc:sldMk cId="0" sldId="265"/>
            <ac:spMk id="3" creationId="{6601DD3D-C8EF-41FC-B734-2B02B680ADF1}"/>
          </ac:spMkLst>
        </pc:spChg>
        <pc:spChg chg="add del mod ord">
          <ac:chgData name="GOMEZ, Paula" userId="c93cf399-3ed7-4230-9282-8831e3fe5ae7" providerId="ADAL" clId="{9EFA6E13-DA11-41A9-A718-0D71BBA743A0}" dt="2023-01-19T16:27:56.488" v="55" actId="700"/>
          <ac:spMkLst>
            <pc:docMk/>
            <pc:sldMk cId="0" sldId="265"/>
            <ac:spMk id="4" creationId="{B7C1A8FE-C1FA-46CC-9702-D6D7C351E24D}"/>
          </ac:spMkLst>
        </pc:spChg>
        <pc:spChg chg="add del mod ord">
          <ac:chgData name="GOMEZ, Paula" userId="c93cf399-3ed7-4230-9282-8831e3fe5ae7" providerId="ADAL" clId="{9EFA6E13-DA11-41A9-A718-0D71BBA743A0}" dt="2023-01-19T16:27:56.488" v="55" actId="700"/>
          <ac:spMkLst>
            <pc:docMk/>
            <pc:sldMk cId="0" sldId="265"/>
            <ac:spMk id="5" creationId="{5F7D2014-ACA2-47DF-8CEE-93624AB96585}"/>
          </ac:spMkLst>
        </pc:spChg>
        <pc:spChg chg="add del mod ord">
          <ac:chgData name="GOMEZ, Paula" userId="c93cf399-3ed7-4230-9282-8831e3fe5ae7" providerId="ADAL" clId="{9EFA6E13-DA11-41A9-A718-0D71BBA743A0}" dt="2023-01-19T16:28:11.489" v="57" actId="478"/>
          <ac:spMkLst>
            <pc:docMk/>
            <pc:sldMk cId="0" sldId="265"/>
            <ac:spMk id="6" creationId="{D0E9D406-8CD4-4E7A-A6E0-3D872ED2D679}"/>
          </ac:spMkLst>
        </pc:spChg>
        <pc:spChg chg="add del mod ord">
          <ac:chgData name="GOMEZ, Paula" userId="c93cf399-3ed7-4230-9282-8831e3fe5ae7" providerId="ADAL" clId="{9EFA6E13-DA11-41A9-A718-0D71BBA743A0}" dt="2023-01-19T16:28:16.419" v="58" actId="478"/>
          <ac:spMkLst>
            <pc:docMk/>
            <pc:sldMk cId="0" sldId="265"/>
            <ac:spMk id="7" creationId="{A36F2E6F-953A-4E35-870A-7A47DB46C536}"/>
          </ac:spMkLst>
        </pc:spChg>
      </pc:sldChg>
      <pc:sldChg chg="modSp mod delCm">
        <pc:chgData name="GOMEZ, Paula" userId="c93cf399-3ed7-4230-9282-8831e3fe5ae7" providerId="ADAL" clId="{9EFA6E13-DA11-41A9-A718-0D71BBA743A0}" dt="2023-01-19T16:33:24.316" v="120" actId="1592"/>
        <pc:sldMkLst>
          <pc:docMk/>
          <pc:sldMk cId="3971814728" sldId="450"/>
        </pc:sldMkLst>
        <pc:spChg chg="mod">
          <ac:chgData name="GOMEZ, Paula" userId="c93cf399-3ed7-4230-9282-8831e3fe5ae7" providerId="ADAL" clId="{9EFA6E13-DA11-41A9-A718-0D71BBA743A0}" dt="2023-01-19T16:33:16.087" v="119" actId="20577"/>
          <ac:spMkLst>
            <pc:docMk/>
            <pc:sldMk cId="3971814728" sldId="450"/>
            <ac:spMk id="13" creationId="{00000000-0000-0000-0000-000000000000}"/>
          </ac:spMkLst>
        </pc:spChg>
      </pc:sldChg>
      <pc:sldChg chg="modSp mod">
        <pc:chgData name="GOMEZ, Paula" userId="c93cf399-3ed7-4230-9282-8831e3fe5ae7" providerId="ADAL" clId="{9EFA6E13-DA11-41A9-A718-0D71BBA743A0}" dt="2023-01-19T16:34:41.382" v="122" actId="14100"/>
        <pc:sldMkLst>
          <pc:docMk/>
          <pc:sldMk cId="969178468" sldId="456"/>
        </pc:sldMkLst>
        <pc:spChg chg="mod">
          <ac:chgData name="GOMEZ, Paula" userId="c93cf399-3ed7-4230-9282-8831e3fe5ae7" providerId="ADAL" clId="{9EFA6E13-DA11-41A9-A718-0D71BBA743A0}" dt="2023-01-19T16:34:41.382" v="122" actId="14100"/>
          <ac:spMkLst>
            <pc:docMk/>
            <pc:sldMk cId="969178468" sldId="456"/>
            <ac:spMk id="24" creationId="{00000000-0000-0000-0000-000000000000}"/>
          </ac:spMkLst>
        </pc:spChg>
      </pc:sldChg>
      <pc:sldChg chg="modNotesTx">
        <pc:chgData name="GOMEZ, Paula" userId="c93cf399-3ed7-4230-9282-8831e3fe5ae7" providerId="ADAL" clId="{9EFA6E13-DA11-41A9-A718-0D71BBA743A0}" dt="2023-01-19T17:51:14.528" v="209" actId="20577"/>
        <pc:sldMkLst>
          <pc:docMk/>
          <pc:sldMk cId="3301035901" sldId="457"/>
        </pc:sldMkLst>
      </pc:sldChg>
      <pc:sldChg chg="modSp mod">
        <pc:chgData name="GOMEZ, Paula" userId="c93cf399-3ed7-4230-9282-8831e3fe5ae7" providerId="ADAL" clId="{9EFA6E13-DA11-41A9-A718-0D71BBA743A0}" dt="2023-01-19T16:35:53.844" v="123" actId="1076"/>
        <pc:sldMkLst>
          <pc:docMk/>
          <pc:sldMk cId="2073530854" sldId="470"/>
        </pc:sldMkLst>
        <pc:spChg chg="mod">
          <ac:chgData name="GOMEZ, Paula" userId="c93cf399-3ed7-4230-9282-8831e3fe5ae7" providerId="ADAL" clId="{9EFA6E13-DA11-41A9-A718-0D71BBA743A0}" dt="2023-01-19T16:35:53.844" v="123" actId="1076"/>
          <ac:spMkLst>
            <pc:docMk/>
            <pc:sldMk cId="2073530854" sldId="470"/>
            <ac:spMk id="2" creationId="{00000000-0000-0000-0000-000000000000}"/>
          </ac:spMkLst>
        </pc:spChg>
      </pc:sldChg>
      <pc:sldChg chg="modSp mod">
        <pc:chgData name="GOMEZ, Paula" userId="c93cf399-3ed7-4230-9282-8831e3fe5ae7" providerId="ADAL" clId="{9EFA6E13-DA11-41A9-A718-0D71BBA743A0}" dt="2023-01-19T16:36:09.916" v="140" actId="1076"/>
        <pc:sldMkLst>
          <pc:docMk/>
          <pc:sldMk cId="846375809" sldId="471"/>
        </pc:sldMkLst>
        <pc:spChg chg="mod">
          <ac:chgData name="GOMEZ, Paula" userId="c93cf399-3ed7-4230-9282-8831e3fe5ae7" providerId="ADAL" clId="{9EFA6E13-DA11-41A9-A718-0D71BBA743A0}" dt="2023-01-19T16:36:09.916" v="140" actId="1076"/>
          <ac:spMkLst>
            <pc:docMk/>
            <pc:sldMk cId="846375809" sldId="471"/>
            <ac:spMk id="2"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3"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4" creationId="{00000000-0000-0000-0000-000000000000}"/>
          </ac:spMkLst>
        </pc:spChg>
        <pc:spChg chg="mod">
          <ac:chgData name="GOMEZ, Paula" userId="c93cf399-3ed7-4230-9282-8831e3fe5ae7" providerId="ADAL" clId="{9EFA6E13-DA11-41A9-A718-0D71BBA743A0}" dt="2023-01-19T16:36:05.286" v="139" actId="1036"/>
          <ac:spMkLst>
            <pc:docMk/>
            <pc:sldMk cId="846375809" sldId="471"/>
            <ac:spMk id="5" creationId="{00000000-0000-0000-0000-000000000000}"/>
          </ac:spMkLst>
        </pc:spChg>
      </pc:sldChg>
      <pc:sldChg chg="modSp mod">
        <pc:chgData name="GOMEZ, Paula" userId="c93cf399-3ed7-4230-9282-8831e3fe5ae7" providerId="ADAL" clId="{9EFA6E13-DA11-41A9-A718-0D71BBA743A0}" dt="2023-01-19T16:36:20.804" v="142" actId="1076"/>
        <pc:sldMkLst>
          <pc:docMk/>
          <pc:sldMk cId="2100529079" sldId="473"/>
        </pc:sldMkLst>
        <pc:spChg chg="mod">
          <ac:chgData name="GOMEZ, Paula" userId="c93cf399-3ed7-4230-9282-8831e3fe5ae7" providerId="ADAL" clId="{9EFA6E13-DA11-41A9-A718-0D71BBA743A0}" dt="2023-01-19T16:36:20.804" v="142" actId="1076"/>
          <ac:spMkLst>
            <pc:docMk/>
            <pc:sldMk cId="2100529079" sldId="473"/>
            <ac:spMk id="2" creationId="{00000000-0000-0000-0000-000000000000}"/>
          </ac:spMkLst>
        </pc:spChg>
        <pc:spChg chg="mod">
          <ac:chgData name="GOMEZ, Paula" userId="c93cf399-3ed7-4230-9282-8831e3fe5ae7" providerId="ADAL" clId="{9EFA6E13-DA11-41A9-A718-0D71BBA743A0}" dt="2023-01-19T16:36:17.981" v="141" actId="1076"/>
          <ac:spMkLst>
            <pc:docMk/>
            <pc:sldMk cId="2100529079" sldId="473"/>
            <ac:spMk id="3" creationId="{00000000-0000-0000-0000-000000000000}"/>
          </ac:spMkLst>
        </pc:spChg>
      </pc:sldChg>
      <pc:sldChg chg="modSp mod">
        <pc:chgData name="GOMEZ, Paula" userId="c93cf399-3ed7-4230-9282-8831e3fe5ae7" providerId="ADAL" clId="{9EFA6E13-DA11-41A9-A718-0D71BBA743A0}" dt="2023-01-19T16:36:30.140" v="144" actId="1076"/>
        <pc:sldMkLst>
          <pc:docMk/>
          <pc:sldMk cId="3907581316" sldId="474"/>
        </pc:sldMkLst>
        <pc:spChg chg="mod">
          <ac:chgData name="GOMEZ, Paula" userId="c93cf399-3ed7-4230-9282-8831e3fe5ae7" providerId="ADAL" clId="{9EFA6E13-DA11-41A9-A718-0D71BBA743A0}" dt="2023-01-19T16:36:26.484" v="143" actId="1076"/>
          <ac:spMkLst>
            <pc:docMk/>
            <pc:sldMk cId="3907581316" sldId="474"/>
            <ac:spMk id="2" creationId="{00000000-0000-0000-0000-000000000000}"/>
          </ac:spMkLst>
        </pc:spChg>
        <pc:spChg chg="mod">
          <ac:chgData name="GOMEZ, Paula" userId="c93cf399-3ed7-4230-9282-8831e3fe5ae7" providerId="ADAL" clId="{9EFA6E13-DA11-41A9-A718-0D71BBA743A0}" dt="2023-01-19T16:36:30.140" v="144" actId="1076"/>
          <ac:spMkLst>
            <pc:docMk/>
            <pc:sldMk cId="3907581316" sldId="474"/>
            <ac:spMk id="3" creationId="{00000000-0000-0000-0000-000000000000}"/>
          </ac:spMkLst>
        </pc:spChg>
      </pc:sldChg>
      <pc:sldChg chg="addSp delSp modSp mod modClrScheme chgLayout">
        <pc:chgData name="GOMEZ, Paula" userId="c93cf399-3ed7-4230-9282-8831e3fe5ae7" providerId="ADAL" clId="{9EFA6E13-DA11-41A9-A718-0D71BBA743A0}" dt="2023-01-19T16:32:52.083" v="118" actId="1076"/>
        <pc:sldMkLst>
          <pc:docMk/>
          <pc:sldMk cId="2442500140" sldId="507"/>
        </pc:sldMkLst>
        <pc:spChg chg="mod ord">
          <ac:chgData name="GOMEZ, Paula" userId="c93cf399-3ed7-4230-9282-8831e3fe5ae7" providerId="ADAL" clId="{9EFA6E13-DA11-41A9-A718-0D71BBA743A0}" dt="2023-01-19T16:32:22.682" v="93" actId="14100"/>
          <ac:spMkLst>
            <pc:docMk/>
            <pc:sldMk cId="2442500140" sldId="507"/>
            <ac:spMk id="2" creationId="{00000000-0000-0000-0000-000000000000}"/>
          </ac:spMkLst>
        </pc:spChg>
        <pc:spChg chg="add del mod ord">
          <ac:chgData name="GOMEZ, Paula" userId="c93cf399-3ed7-4230-9282-8831e3fe5ae7" providerId="ADAL" clId="{9EFA6E13-DA11-41A9-A718-0D71BBA743A0}" dt="2023-01-19T16:32:35.065" v="95" actId="478"/>
          <ac:spMkLst>
            <pc:docMk/>
            <pc:sldMk cId="2442500140" sldId="507"/>
            <ac:spMk id="3" creationId="{2CC0BCB2-653B-40E5-8528-2EB1F52DFA50}"/>
          </ac:spMkLst>
        </pc:spChg>
        <pc:spChg chg="mod">
          <ac:chgData name="GOMEZ, Paula" userId="c93cf399-3ed7-4230-9282-8831e3fe5ae7" providerId="ADAL" clId="{9EFA6E13-DA11-41A9-A718-0D71BBA743A0}" dt="2023-01-19T16:32:52.083" v="118" actId="1076"/>
          <ac:spMkLst>
            <pc:docMk/>
            <pc:sldMk cId="2442500140" sldId="507"/>
            <ac:spMk id="6" creationId="{00000000-0000-0000-0000-000000000000}"/>
          </ac:spMkLst>
        </pc:spChg>
        <pc:spChg chg="mod">
          <ac:chgData name="GOMEZ, Paula" userId="c93cf399-3ed7-4230-9282-8831e3fe5ae7" providerId="ADAL" clId="{9EFA6E13-DA11-41A9-A718-0D71BBA743A0}" dt="2023-01-19T16:32:30.873" v="94" actId="2711"/>
          <ac:spMkLst>
            <pc:docMk/>
            <pc:sldMk cId="2442500140" sldId="507"/>
            <ac:spMk id="9" creationId="{00000000-0000-0000-0000-000000000000}"/>
          </ac:spMkLst>
        </pc:spChg>
        <pc:picChg chg="mod">
          <ac:chgData name="GOMEZ, Paula" userId="c93cf399-3ed7-4230-9282-8831e3fe5ae7" providerId="ADAL" clId="{9EFA6E13-DA11-41A9-A718-0D71BBA743A0}" dt="2023-01-19T16:32:43.642" v="117" actId="1038"/>
          <ac:picMkLst>
            <pc:docMk/>
            <pc:sldMk cId="2442500140" sldId="507"/>
            <ac:picMk id="4" creationId="{00000000-0000-0000-0000-000000000000}"/>
          </ac:picMkLst>
        </pc:picChg>
      </pc:sldChg>
      <pc:sldChg chg="modSp">
        <pc:chgData name="GOMEZ, Paula" userId="c93cf399-3ed7-4230-9282-8831e3fe5ae7" providerId="ADAL" clId="{9EFA6E13-DA11-41A9-A718-0D71BBA743A0}" dt="2023-01-19T16:32:06.867" v="92"/>
        <pc:sldMkLst>
          <pc:docMk/>
          <pc:sldMk cId="2959694941" sldId="518"/>
        </pc:sldMkLst>
        <pc:picChg chg="mod">
          <ac:chgData name="GOMEZ, Paula" userId="c93cf399-3ed7-4230-9282-8831e3fe5ae7" providerId="ADAL" clId="{9EFA6E13-DA11-41A9-A718-0D71BBA743A0}" dt="2023-01-19T16:32:06.867" v="92"/>
          <ac:picMkLst>
            <pc:docMk/>
            <pc:sldMk cId="2959694941" sldId="518"/>
            <ac:picMk id="4" creationId="{00000000-0000-0000-0000-000000000000}"/>
          </ac:picMkLst>
        </pc:picChg>
      </pc:sldChg>
      <pc:sldChg chg="modSp mod">
        <pc:chgData name="GOMEZ, Paula" userId="c93cf399-3ed7-4230-9282-8831e3fe5ae7" providerId="ADAL" clId="{9EFA6E13-DA11-41A9-A718-0D71BBA743A0}" dt="2023-01-19T16:34:23.976" v="121" actId="14100"/>
        <pc:sldMkLst>
          <pc:docMk/>
          <pc:sldMk cId="2033389759" sldId="542"/>
        </pc:sldMkLst>
        <pc:spChg chg="mod">
          <ac:chgData name="GOMEZ, Paula" userId="c93cf399-3ed7-4230-9282-8831e3fe5ae7" providerId="ADAL" clId="{9EFA6E13-DA11-41A9-A718-0D71BBA743A0}" dt="2023-01-19T16:34:23.976" v="121" actId="14100"/>
          <ac:spMkLst>
            <pc:docMk/>
            <pc:sldMk cId="2033389759" sldId="542"/>
            <ac:spMk id="6" creationId="{00000000-0000-0000-0000-000000000000}"/>
          </ac:spMkLst>
        </pc:spChg>
      </pc:sldChg>
      <pc:sldChg chg="addCm modNotesTx">
        <pc:chgData name="GOMEZ, Paula" userId="c93cf399-3ed7-4230-9282-8831e3fe5ae7" providerId="ADAL" clId="{9EFA6E13-DA11-41A9-A718-0D71BBA743A0}" dt="2023-01-19T17:46:59.460" v="148" actId="33524"/>
        <pc:sldMkLst>
          <pc:docMk/>
          <pc:sldMk cId="3960562795" sldId="544"/>
        </pc:sldMkLst>
      </pc:sldChg>
      <pc:sldChg chg="modNotesTx">
        <pc:chgData name="GOMEZ, Paula" userId="c93cf399-3ed7-4230-9282-8831e3fe5ae7" providerId="ADAL" clId="{9EFA6E13-DA11-41A9-A718-0D71BBA743A0}" dt="2023-01-19T17:48:13.061" v="149" actId="33524"/>
        <pc:sldMkLst>
          <pc:docMk/>
          <pc:sldMk cId="2924936375" sldId="556"/>
        </pc:sldMkLst>
      </pc:sldChg>
      <pc:sldChg chg="modSp mod">
        <pc:chgData name="GOMEZ, Paula" userId="c93cf399-3ed7-4230-9282-8831e3fe5ae7" providerId="ADAL" clId="{9EFA6E13-DA11-41A9-A718-0D71BBA743A0}" dt="2023-01-19T16:29:15.133" v="60" actId="27636"/>
        <pc:sldMkLst>
          <pc:docMk/>
          <pc:sldMk cId="2216733254" sldId="557"/>
        </pc:sldMkLst>
        <pc:spChg chg="mod">
          <ac:chgData name="GOMEZ, Paula" userId="c93cf399-3ed7-4230-9282-8831e3fe5ae7" providerId="ADAL" clId="{9EFA6E13-DA11-41A9-A718-0D71BBA743A0}" dt="2023-01-19T16:29:15.133" v="60" actId="27636"/>
          <ac:spMkLst>
            <pc:docMk/>
            <pc:sldMk cId="2216733254" sldId="557"/>
            <ac:spMk id="7" creationId="{00000000-0000-0000-0000-000000000000}"/>
          </ac:spMkLst>
        </pc:spChg>
      </pc:sldChg>
      <pc:sldChg chg="modNotesTx">
        <pc:chgData name="GOMEZ, Paula" userId="c93cf399-3ed7-4230-9282-8831e3fe5ae7" providerId="ADAL" clId="{9EFA6E13-DA11-41A9-A718-0D71BBA743A0}" dt="2023-01-19T17:49:37.508" v="155" actId="33524"/>
        <pc:sldMkLst>
          <pc:docMk/>
          <pc:sldMk cId="213193096" sldId="563"/>
        </pc:sldMkLst>
      </pc:sldChg>
      <pc:sldChg chg="modSp">
        <pc:chgData name="GOMEZ, Paula" userId="c93cf399-3ed7-4230-9282-8831e3fe5ae7" providerId="ADAL" clId="{9EFA6E13-DA11-41A9-A718-0D71BBA743A0}" dt="2023-01-19T16:31:57.678" v="91"/>
        <pc:sldMkLst>
          <pc:docMk/>
          <pc:sldMk cId="2741091063" sldId="565"/>
        </pc:sldMkLst>
        <pc:spChg chg="mod">
          <ac:chgData name="GOMEZ, Paula" userId="c93cf399-3ed7-4230-9282-8831e3fe5ae7" providerId="ADAL" clId="{9EFA6E13-DA11-41A9-A718-0D71BBA743A0}" dt="2023-01-19T16:31:57.678" v="91"/>
          <ac:spMkLst>
            <pc:docMk/>
            <pc:sldMk cId="2741091063" sldId="565"/>
            <ac:spMk id="2" creationId="{D146A8C7-CD42-3C35-7E5D-E7211479AE5A}"/>
          </ac:spMkLst>
        </pc:spChg>
      </pc:sldChg>
      <pc:sldMasterChg chg="del delSldLayout">
        <pc:chgData name="GOMEZ, Paula" userId="c93cf399-3ed7-4230-9282-8831e3fe5ae7" providerId="ADAL" clId="{9EFA6E13-DA11-41A9-A718-0D71BBA743A0}" dt="2023-01-19T16:31:54.798" v="77" actId="2696"/>
        <pc:sldMasterMkLst>
          <pc:docMk/>
          <pc:sldMasterMk cId="3027511922" sldId="2147483694"/>
        </pc:sldMasterMkLst>
        <pc:sldLayoutChg chg="del">
          <pc:chgData name="GOMEZ, Paula" userId="c93cf399-3ed7-4230-9282-8831e3fe5ae7" providerId="ADAL" clId="{9EFA6E13-DA11-41A9-A718-0D71BBA743A0}" dt="2023-01-19T16:31:54.727" v="66" actId="2696"/>
          <pc:sldLayoutMkLst>
            <pc:docMk/>
            <pc:sldMasterMk cId="3027511922" sldId="2147483694"/>
            <pc:sldLayoutMk cId="2512462483" sldId="2147483695"/>
          </pc:sldLayoutMkLst>
        </pc:sldLayoutChg>
        <pc:sldLayoutChg chg="del">
          <pc:chgData name="GOMEZ, Paula" userId="c93cf399-3ed7-4230-9282-8831e3fe5ae7" providerId="ADAL" clId="{9EFA6E13-DA11-41A9-A718-0D71BBA743A0}" dt="2023-01-19T16:31:54.732" v="67" actId="2696"/>
          <pc:sldLayoutMkLst>
            <pc:docMk/>
            <pc:sldMasterMk cId="3027511922" sldId="2147483694"/>
            <pc:sldLayoutMk cId="2981980259" sldId="2147483696"/>
          </pc:sldLayoutMkLst>
        </pc:sldLayoutChg>
        <pc:sldLayoutChg chg="del">
          <pc:chgData name="GOMEZ, Paula" userId="c93cf399-3ed7-4230-9282-8831e3fe5ae7" providerId="ADAL" clId="{9EFA6E13-DA11-41A9-A718-0D71BBA743A0}" dt="2023-01-19T16:31:54.738" v="68" actId="2696"/>
          <pc:sldLayoutMkLst>
            <pc:docMk/>
            <pc:sldMasterMk cId="3027511922" sldId="2147483694"/>
            <pc:sldLayoutMk cId="328889666" sldId="2147483697"/>
          </pc:sldLayoutMkLst>
        </pc:sldLayoutChg>
        <pc:sldLayoutChg chg="del">
          <pc:chgData name="GOMEZ, Paula" userId="c93cf399-3ed7-4230-9282-8831e3fe5ae7" providerId="ADAL" clId="{9EFA6E13-DA11-41A9-A718-0D71BBA743A0}" dt="2023-01-19T16:31:54.742" v="69" actId="2696"/>
          <pc:sldLayoutMkLst>
            <pc:docMk/>
            <pc:sldMasterMk cId="3027511922" sldId="2147483694"/>
            <pc:sldLayoutMk cId="2903954883" sldId="2147483698"/>
          </pc:sldLayoutMkLst>
        </pc:sldLayoutChg>
        <pc:sldLayoutChg chg="del">
          <pc:chgData name="GOMEZ, Paula" userId="c93cf399-3ed7-4230-9282-8831e3fe5ae7" providerId="ADAL" clId="{9EFA6E13-DA11-41A9-A718-0D71BBA743A0}" dt="2023-01-19T16:31:54.747" v="70" actId="2696"/>
          <pc:sldLayoutMkLst>
            <pc:docMk/>
            <pc:sldMasterMk cId="3027511922" sldId="2147483694"/>
            <pc:sldLayoutMk cId="348181139" sldId="2147483699"/>
          </pc:sldLayoutMkLst>
        </pc:sldLayoutChg>
        <pc:sldLayoutChg chg="del">
          <pc:chgData name="GOMEZ, Paula" userId="c93cf399-3ed7-4230-9282-8831e3fe5ae7" providerId="ADAL" clId="{9EFA6E13-DA11-41A9-A718-0D71BBA743A0}" dt="2023-01-19T16:31:54.764" v="71" actId="2696"/>
          <pc:sldLayoutMkLst>
            <pc:docMk/>
            <pc:sldMasterMk cId="3027511922" sldId="2147483694"/>
            <pc:sldLayoutMk cId="1871236778" sldId="2147483700"/>
          </pc:sldLayoutMkLst>
        </pc:sldLayoutChg>
        <pc:sldLayoutChg chg="del">
          <pc:chgData name="GOMEZ, Paula" userId="c93cf399-3ed7-4230-9282-8831e3fe5ae7" providerId="ADAL" clId="{9EFA6E13-DA11-41A9-A718-0D71BBA743A0}" dt="2023-01-19T16:31:54.768" v="72" actId="2696"/>
          <pc:sldLayoutMkLst>
            <pc:docMk/>
            <pc:sldMasterMk cId="3027511922" sldId="2147483694"/>
            <pc:sldLayoutMk cId="2056529043" sldId="2147483701"/>
          </pc:sldLayoutMkLst>
        </pc:sldLayoutChg>
        <pc:sldLayoutChg chg="del">
          <pc:chgData name="GOMEZ, Paula" userId="c93cf399-3ed7-4230-9282-8831e3fe5ae7" providerId="ADAL" clId="{9EFA6E13-DA11-41A9-A718-0D71BBA743A0}" dt="2023-01-19T16:31:54.771" v="73" actId="2696"/>
          <pc:sldLayoutMkLst>
            <pc:docMk/>
            <pc:sldMasterMk cId="3027511922" sldId="2147483694"/>
            <pc:sldLayoutMk cId="2563895860" sldId="2147483702"/>
          </pc:sldLayoutMkLst>
        </pc:sldLayoutChg>
        <pc:sldLayoutChg chg="del">
          <pc:chgData name="GOMEZ, Paula" userId="c93cf399-3ed7-4230-9282-8831e3fe5ae7" providerId="ADAL" clId="{9EFA6E13-DA11-41A9-A718-0D71BBA743A0}" dt="2023-01-19T16:31:54.781" v="74" actId="2696"/>
          <pc:sldLayoutMkLst>
            <pc:docMk/>
            <pc:sldMasterMk cId="3027511922" sldId="2147483694"/>
            <pc:sldLayoutMk cId="2998012542" sldId="2147483703"/>
          </pc:sldLayoutMkLst>
        </pc:sldLayoutChg>
        <pc:sldLayoutChg chg="del">
          <pc:chgData name="GOMEZ, Paula" userId="c93cf399-3ed7-4230-9282-8831e3fe5ae7" providerId="ADAL" clId="{9EFA6E13-DA11-41A9-A718-0D71BBA743A0}" dt="2023-01-19T16:31:54.784" v="75" actId="2696"/>
          <pc:sldLayoutMkLst>
            <pc:docMk/>
            <pc:sldMasterMk cId="3027511922" sldId="2147483694"/>
            <pc:sldLayoutMk cId="359831834" sldId="2147483704"/>
          </pc:sldLayoutMkLst>
        </pc:sldLayoutChg>
        <pc:sldLayoutChg chg="del">
          <pc:chgData name="GOMEZ, Paula" userId="c93cf399-3ed7-4230-9282-8831e3fe5ae7" providerId="ADAL" clId="{9EFA6E13-DA11-41A9-A718-0D71BBA743A0}" dt="2023-01-19T16:31:54.787" v="76" actId="2696"/>
          <pc:sldLayoutMkLst>
            <pc:docMk/>
            <pc:sldMasterMk cId="3027511922" sldId="2147483694"/>
            <pc:sldLayoutMk cId="1126155643" sldId="2147483705"/>
          </pc:sldLayoutMkLst>
        </pc:sldLayoutChg>
      </pc:sldMasterChg>
      <pc:sldMasterChg chg="del delSldLayout">
        <pc:chgData name="GOMEZ, Paula" userId="c93cf399-3ed7-4230-9282-8831e3fe5ae7" providerId="ADAL" clId="{9EFA6E13-DA11-41A9-A718-0D71BBA743A0}" dt="2023-01-19T16:31:55.381" v="89" actId="2696"/>
        <pc:sldMasterMkLst>
          <pc:docMk/>
          <pc:sldMasterMk cId="1057631024" sldId="2147483758"/>
        </pc:sldMasterMkLst>
        <pc:sldLayoutChg chg="del">
          <pc:chgData name="GOMEZ, Paula" userId="c93cf399-3ed7-4230-9282-8831e3fe5ae7" providerId="ADAL" clId="{9EFA6E13-DA11-41A9-A718-0D71BBA743A0}" dt="2023-01-19T16:31:55.320" v="78" actId="2696"/>
          <pc:sldLayoutMkLst>
            <pc:docMk/>
            <pc:sldMasterMk cId="1057631024" sldId="2147483758"/>
            <pc:sldLayoutMk cId="60392578" sldId="2147483759"/>
          </pc:sldLayoutMkLst>
        </pc:sldLayoutChg>
        <pc:sldLayoutChg chg="del">
          <pc:chgData name="GOMEZ, Paula" userId="c93cf399-3ed7-4230-9282-8831e3fe5ae7" providerId="ADAL" clId="{9EFA6E13-DA11-41A9-A718-0D71BBA743A0}" dt="2023-01-19T16:31:55.324" v="79" actId="2696"/>
          <pc:sldLayoutMkLst>
            <pc:docMk/>
            <pc:sldMasterMk cId="1057631024" sldId="2147483758"/>
            <pc:sldLayoutMk cId="2176522879" sldId="2147483760"/>
          </pc:sldLayoutMkLst>
        </pc:sldLayoutChg>
        <pc:sldLayoutChg chg="del">
          <pc:chgData name="GOMEZ, Paula" userId="c93cf399-3ed7-4230-9282-8831e3fe5ae7" providerId="ADAL" clId="{9EFA6E13-DA11-41A9-A718-0D71BBA743A0}" dt="2023-01-19T16:31:55.331" v="80" actId="2696"/>
          <pc:sldLayoutMkLst>
            <pc:docMk/>
            <pc:sldMasterMk cId="1057631024" sldId="2147483758"/>
            <pc:sldLayoutMk cId="2034085176" sldId="2147483761"/>
          </pc:sldLayoutMkLst>
        </pc:sldLayoutChg>
        <pc:sldLayoutChg chg="del">
          <pc:chgData name="GOMEZ, Paula" userId="c93cf399-3ed7-4230-9282-8831e3fe5ae7" providerId="ADAL" clId="{9EFA6E13-DA11-41A9-A718-0D71BBA743A0}" dt="2023-01-19T16:31:55.335" v="81" actId="2696"/>
          <pc:sldLayoutMkLst>
            <pc:docMk/>
            <pc:sldMasterMk cId="1057631024" sldId="2147483758"/>
            <pc:sldLayoutMk cId="4013162641" sldId="2147483762"/>
          </pc:sldLayoutMkLst>
        </pc:sldLayoutChg>
        <pc:sldLayoutChg chg="del">
          <pc:chgData name="GOMEZ, Paula" userId="c93cf399-3ed7-4230-9282-8831e3fe5ae7" providerId="ADAL" clId="{9EFA6E13-DA11-41A9-A718-0D71BBA743A0}" dt="2023-01-19T16:31:55.338" v="82" actId="2696"/>
          <pc:sldLayoutMkLst>
            <pc:docMk/>
            <pc:sldMasterMk cId="1057631024" sldId="2147483758"/>
            <pc:sldLayoutMk cId="2714598530" sldId="2147483763"/>
          </pc:sldLayoutMkLst>
        </pc:sldLayoutChg>
        <pc:sldLayoutChg chg="del">
          <pc:chgData name="GOMEZ, Paula" userId="c93cf399-3ed7-4230-9282-8831e3fe5ae7" providerId="ADAL" clId="{9EFA6E13-DA11-41A9-A718-0D71BBA743A0}" dt="2023-01-19T16:31:55.348" v="83" actId="2696"/>
          <pc:sldLayoutMkLst>
            <pc:docMk/>
            <pc:sldMasterMk cId="1057631024" sldId="2147483758"/>
            <pc:sldLayoutMk cId="1984070389" sldId="2147483764"/>
          </pc:sldLayoutMkLst>
        </pc:sldLayoutChg>
        <pc:sldLayoutChg chg="del">
          <pc:chgData name="GOMEZ, Paula" userId="c93cf399-3ed7-4230-9282-8831e3fe5ae7" providerId="ADAL" clId="{9EFA6E13-DA11-41A9-A718-0D71BBA743A0}" dt="2023-01-19T16:31:55.351" v="84" actId="2696"/>
          <pc:sldLayoutMkLst>
            <pc:docMk/>
            <pc:sldMasterMk cId="1057631024" sldId="2147483758"/>
            <pc:sldLayoutMk cId="4204093328" sldId="2147483765"/>
          </pc:sldLayoutMkLst>
        </pc:sldLayoutChg>
        <pc:sldLayoutChg chg="del">
          <pc:chgData name="GOMEZ, Paula" userId="c93cf399-3ed7-4230-9282-8831e3fe5ae7" providerId="ADAL" clId="{9EFA6E13-DA11-41A9-A718-0D71BBA743A0}" dt="2023-01-19T16:31:55.353" v="85" actId="2696"/>
          <pc:sldLayoutMkLst>
            <pc:docMk/>
            <pc:sldMasterMk cId="1057631024" sldId="2147483758"/>
            <pc:sldLayoutMk cId="3171964841" sldId="2147483766"/>
          </pc:sldLayoutMkLst>
        </pc:sldLayoutChg>
        <pc:sldLayoutChg chg="del">
          <pc:chgData name="GOMEZ, Paula" userId="c93cf399-3ed7-4230-9282-8831e3fe5ae7" providerId="ADAL" clId="{9EFA6E13-DA11-41A9-A718-0D71BBA743A0}" dt="2023-01-19T16:31:55.364" v="86" actId="2696"/>
          <pc:sldLayoutMkLst>
            <pc:docMk/>
            <pc:sldMasterMk cId="1057631024" sldId="2147483758"/>
            <pc:sldLayoutMk cId="2143944274" sldId="2147483767"/>
          </pc:sldLayoutMkLst>
        </pc:sldLayoutChg>
        <pc:sldLayoutChg chg="del">
          <pc:chgData name="GOMEZ, Paula" userId="c93cf399-3ed7-4230-9282-8831e3fe5ae7" providerId="ADAL" clId="{9EFA6E13-DA11-41A9-A718-0D71BBA743A0}" dt="2023-01-19T16:31:55.367" v="87" actId="2696"/>
          <pc:sldLayoutMkLst>
            <pc:docMk/>
            <pc:sldMasterMk cId="1057631024" sldId="2147483758"/>
            <pc:sldLayoutMk cId="1819288208" sldId="2147483768"/>
          </pc:sldLayoutMkLst>
        </pc:sldLayoutChg>
        <pc:sldLayoutChg chg="del">
          <pc:chgData name="GOMEZ, Paula" userId="c93cf399-3ed7-4230-9282-8831e3fe5ae7" providerId="ADAL" clId="{9EFA6E13-DA11-41A9-A718-0D71BBA743A0}" dt="2023-01-19T16:31:55.370" v="88" actId="2696"/>
          <pc:sldLayoutMkLst>
            <pc:docMk/>
            <pc:sldMasterMk cId="1057631024" sldId="2147483758"/>
            <pc:sldLayoutMk cId="301536455" sldId="2147483769"/>
          </pc:sldLayoutMkLst>
        </pc:sldLayoutChg>
      </pc:sldMasterChg>
      <pc:sldMasterChg chg="modSp mod delSldLayout modSldLayout">
        <pc:chgData name="GOMEZ, Paula" userId="c93cf399-3ed7-4230-9282-8831e3fe5ae7" providerId="ADAL" clId="{9EFA6E13-DA11-41A9-A718-0D71BBA743A0}" dt="2023-01-19T16:29:59.451" v="64" actId="1076"/>
        <pc:sldMasterMkLst>
          <pc:docMk/>
          <pc:sldMasterMk cId="0" sldId="2147483861"/>
        </pc:sldMasterMkLst>
        <pc:spChg chg="mod">
          <ac:chgData name="GOMEZ, Paula" userId="c93cf399-3ed7-4230-9282-8831e3fe5ae7" providerId="ADAL" clId="{9EFA6E13-DA11-41A9-A718-0D71BBA743A0}" dt="2023-01-19T16:22:46.222" v="1" actId="20577"/>
          <ac:spMkLst>
            <pc:docMk/>
            <pc:sldMasterMk cId="0" sldId="2147483861"/>
            <ac:spMk id="12" creationId="{00000000-0000-0000-0000-000000000000}"/>
          </ac:spMkLst>
        </pc:spChg>
        <pc:sldLayoutChg chg="modSp mod">
          <pc:chgData name="GOMEZ, Paula" userId="c93cf399-3ed7-4230-9282-8831e3fe5ae7" providerId="ADAL" clId="{9EFA6E13-DA11-41A9-A718-0D71BBA743A0}" dt="2023-01-19T16:24:38.474" v="27" actId="20577"/>
          <pc:sldLayoutMkLst>
            <pc:docMk/>
            <pc:sldMasterMk cId="0" sldId="2147483861"/>
            <pc:sldLayoutMk cId="0" sldId="2147483663"/>
          </pc:sldLayoutMkLst>
          <pc:spChg chg="mod">
            <ac:chgData name="GOMEZ, Paula" userId="c93cf399-3ed7-4230-9282-8831e3fe5ae7" providerId="ADAL" clId="{9EFA6E13-DA11-41A9-A718-0D71BBA743A0}" dt="2023-01-19T16:24:38.474" v="27" actId="20577"/>
            <ac:spMkLst>
              <pc:docMk/>
              <pc:sldMasterMk cId="0" sldId="2147483861"/>
              <pc:sldLayoutMk cId="0" sldId="2147483663"/>
              <ac:spMk id="11" creationId="{B72ABE9A-94A8-4AF2-9F76-F8E89AC5FF8E}"/>
            </ac:spMkLst>
          </pc:spChg>
        </pc:sldLayoutChg>
        <pc:sldLayoutChg chg="del">
          <pc:chgData name="GOMEZ, Paula" userId="c93cf399-3ed7-4230-9282-8831e3fe5ae7" providerId="ADAL" clId="{9EFA6E13-DA11-41A9-A718-0D71BBA743A0}" dt="2023-01-19T16:26:23.814" v="51" actId="2696"/>
          <pc:sldLayoutMkLst>
            <pc:docMk/>
            <pc:sldMasterMk cId="0" sldId="2147483861"/>
            <pc:sldLayoutMk cId="0" sldId="2147483675"/>
          </pc:sldLayoutMkLst>
        </pc:sldLayoutChg>
        <pc:sldLayoutChg chg="del">
          <pc:chgData name="GOMEZ, Paula" userId="c93cf399-3ed7-4230-9282-8831e3fe5ae7" providerId="ADAL" clId="{9EFA6E13-DA11-41A9-A718-0D71BBA743A0}" dt="2023-01-19T16:26:02.550" v="46" actId="2696"/>
          <pc:sldLayoutMkLst>
            <pc:docMk/>
            <pc:sldMasterMk cId="0" sldId="2147483861"/>
            <pc:sldLayoutMk cId="0" sldId="2147483676"/>
          </pc:sldLayoutMkLst>
        </pc:sldLayoutChg>
        <pc:sldLayoutChg chg="del">
          <pc:chgData name="GOMEZ, Paula" userId="c93cf399-3ed7-4230-9282-8831e3fe5ae7" providerId="ADAL" clId="{9EFA6E13-DA11-41A9-A718-0D71BBA743A0}" dt="2023-01-19T16:25:58.541" v="45" actId="2696"/>
          <pc:sldLayoutMkLst>
            <pc:docMk/>
            <pc:sldMasterMk cId="0" sldId="2147483861"/>
            <pc:sldLayoutMk cId="0" sldId="2147483677"/>
          </pc:sldLayoutMkLst>
        </pc:sldLayoutChg>
        <pc:sldLayoutChg chg="del">
          <pc:chgData name="GOMEZ, Paula" userId="c93cf399-3ed7-4230-9282-8831e3fe5ae7" providerId="ADAL" clId="{9EFA6E13-DA11-41A9-A718-0D71BBA743A0}" dt="2023-01-19T16:25:53.352" v="44" actId="2696"/>
          <pc:sldLayoutMkLst>
            <pc:docMk/>
            <pc:sldMasterMk cId="0" sldId="2147483861"/>
            <pc:sldLayoutMk cId="0" sldId="2147483679"/>
          </pc:sldLayoutMkLst>
        </pc:sldLayoutChg>
        <pc:sldLayoutChg chg="del">
          <pc:chgData name="GOMEZ, Paula" userId="c93cf399-3ed7-4230-9282-8831e3fe5ae7" providerId="ADAL" clId="{9EFA6E13-DA11-41A9-A718-0D71BBA743A0}" dt="2023-01-19T16:25:48.429" v="43" actId="2696"/>
          <pc:sldLayoutMkLst>
            <pc:docMk/>
            <pc:sldMasterMk cId="0" sldId="2147483861"/>
            <pc:sldLayoutMk cId="0" sldId="2147483680"/>
          </pc:sldLayoutMkLst>
        </pc:sldLayoutChg>
        <pc:sldLayoutChg chg="del">
          <pc:chgData name="GOMEZ, Paula" userId="c93cf399-3ed7-4230-9282-8831e3fe5ae7" providerId="ADAL" clId="{9EFA6E13-DA11-41A9-A718-0D71BBA743A0}" dt="2023-01-19T16:25:41.176" v="42" actId="2696"/>
          <pc:sldLayoutMkLst>
            <pc:docMk/>
            <pc:sldMasterMk cId="0" sldId="2147483861"/>
            <pc:sldLayoutMk cId="2613072162" sldId="2147483718"/>
          </pc:sldLayoutMkLst>
        </pc:sldLayoutChg>
        <pc:sldLayoutChg chg="modSp mod">
          <pc:chgData name="GOMEZ, Paula" userId="c93cf399-3ed7-4230-9282-8831e3fe5ae7" providerId="ADAL" clId="{9EFA6E13-DA11-41A9-A718-0D71BBA743A0}" dt="2023-01-19T16:29:52.187" v="63" actId="1076"/>
          <pc:sldLayoutMkLst>
            <pc:docMk/>
            <pc:sldMasterMk cId="0" sldId="2147483829"/>
            <pc:sldLayoutMk cId="0" sldId="2147483862"/>
          </pc:sldLayoutMkLst>
          <pc:spChg chg="mod">
            <ac:chgData name="GOMEZ, Paula" userId="c93cf399-3ed7-4230-9282-8831e3fe5ae7" providerId="ADAL" clId="{9EFA6E13-DA11-41A9-A718-0D71BBA743A0}" dt="2023-01-19T16:29:52.187" v="63" actId="1076"/>
            <ac:spMkLst>
              <pc:docMk/>
              <pc:sldMasterMk cId="0" sldId="2147483829"/>
              <pc:sldLayoutMk cId="0" sldId="2147483862"/>
              <ac:spMk id="26" creationId="{00000000-0000-0000-0000-000000000000}"/>
            </ac:spMkLst>
          </pc:spChg>
          <pc:spChg chg="mod">
            <ac:chgData name="GOMEZ, Paula" userId="c93cf399-3ed7-4230-9282-8831e3fe5ae7" providerId="ADAL" clId="{9EFA6E13-DA11-41A9-A718-0D71BBA743A0}" dt="2023-01-19T16:22:58.147" v="3" actId="20577"/>
            <ac:spMkLst>
              <pc:docMk/>
              <pc:sldMasterMk cId="0" sldId="2147483829"/>
              <pc:sldLayoutMk cId="0" sldId="2147483862"/>
              <ac:spMk id="30" creationId="{00000000-0000-0000-0000-000000000000}"/>
            </ac:spMkLst>
          </pc:spChg>
        </pc:sldLayoutChg>
        <pc:sldLayoutChg chg="modSp mod">
          <pc:chgData name="GOMEZ, Paula" userId="c93cf399-3ed7-4230-9282-8831e3fe5ae7" providerId="ADAL" clId="{9EFA6E13-DA11-41A9-A718-0D71BBA743A0}" dt="2023-01-19T16:29:59.451" v="64" actId="1076"/>
          <pc:sldLayoutMkLst>
            <pc:docMk/>
            <pc:sldMasterMk cId="0" sldId="2147483829"/>
            <pc:sldLayoutMk cId="0" sldId="2147483863"/>
          </pc:sldLayoutMkLst>
          <pc:spChg chg="mod">
            <ac:chgData name="GOMEZ, Paula" userId="c93cf399-3ed7-4230-9282-8831e3fe5ae7" providerId="ADAL" clId="{9EFA6E13-DA11-41A9-A718-0D71BBA743A0}" dt="2023-01-19T16:23:07.387" v="5" actId="20577"/>
            <ac:spMkLst>
              <pc:docMk/>
              <pc:sldMasterMk cId="0" sldId="2147483829"/>
              <pc:sldLayoutMk cId="0" sldId="2147483863"/>
              <ac:spMk id="19" creationId="{4FB9EC17-7A4A-42C0-844A-FAE9224AD6D9}"/>
            </ac:spMkLst>
          </pc:spChg>
          <pc:spChg chg="mod">
            <ac:chgData name="GOMEZ, Paula" userId="c93cf399-3ed7-4230-9282-8831e3fe5ae7" providerId="ADAL" clId="{9EFA6E13-DA11-41A9-A718-0D71BBA743A0}" dt="2023-01-19T16:29:59.451" v="64" actId="1076"/>
            <ac:spMkLst>
              <pc:docMk/>
              <pc:sldMasterMk cId="0" sldId="2147483829"/>
              <pc:sldLayoutMk cId="0" sldId="2147483863"/>
              <ac:spMk id="43" creationId="{00000000-0000-0000-0000-000000000000}"/>
            </ac:spMkLst>
          </pc:spChg>
        </pc:sldLayoutChg>
        <pc:sldLayoutChg chg="modSp mod">
          <pc:chgData name="GOMEZ, Paula" userId="c93cf399-3ed7-4230-9282-8831e3fe5ae7" providerId="ADAL" clId="{9EFA6E13-DA11-41A9-A718-0D71BBA743A0}" dt="2023-01-19T16:23:15.515" v="7" actId="20577"/>
          <pc:sldLayoutMkLst>
            <pc:docMk/>
            <pc:sldMasterMk cId="0" sldId="2147483829"/>
            <pc:sldLayoutMk cId="0" sldId="2147483864"/>
          </pc:sldLayoutMkLst>
          <pc:spChg chg="mod">
            <ac:chgData name="GOMEZ, Paula" userId="c93cf399-3ed7-4230-9282-8831e3fe5ae7" providerId="ADAL" clId="{9EFA6E13-DA11-41A9-A718-0D71BBA743A0}" dt="2023-01-19T16:23:15.515" v="7" actId="20577"/>
            <ac:spMkLst>
              <pc:docMk/>
              <pc:sldMasterMk cId="0" sldId="2147483829"/>
              <pc:sldLayoutMk cId="0" sldId="2147483864"/>
              <ac:spMk id="14" creationId="{6D77A2D0-07B6-4DC9-BF3F-D4D86706AFC0}"/>
            </ac:spMkLst>
          </pc:spChg>
        </pc:sldLayoutChg>
        <pc:sldLayoutChg chg="modSp mod">
          <pc:chgData name="GOMEZ, Paula" userId="c93cf399-3ed7-4230-9282-8831e3fe5ae7" providerId="ADAL" clId="{9EFA6E13-DA11-41A9-A718-0D71BBA743A0}" dt="2023-01-19T16:29:15.090" v="59" actId="1076"/>
          <pc:sldLayoutMkLst>
            <pc:docMk/>
            <pc:sldMasterMk cId="0" sldId="2147483829"/>
            <pc:sldLayoutMk cId="0" sldId="2147483865"/>
          </pc:sldLayoutMkLst>
          <pc:spChg chg="mod">
            <ac:chgData name="GOMEZ, Paula" userId="c93cf399-3ed7-4230-9282-8831e3fe5ae7" providerId="ADAL" clId="{9EFA6E13-DA11-41A9-A718-0D71BBA743A0}" dt="2023-01-19T16:23:22.734" v="9" actId="20577"/>
            <ac:spMkLst>
              <pc:docMk/>
              <pc:sldMasterMk cId="0" sldId="2147483829"/>
              <pc:sldLayoutMk cId="0" sldId="2147483865"/>
              <ac:spMk id="16" creationId="{387D2A9D-8C51-48D5-AAB1-1B6830323D44}"/>
            </ac:spMkLst>
          </pc:spChg>
          <pc:spChg chg="mod">
            <ac:chgData name="GOMEZ, Paula" userId="c93cf399-3ed7-4230-9282-8831e3fe5ae7" providerId="ADAL" clId="{9EFA6E13-DA11-41A9-A718-0D71BBA743A0}" dt="2023-01-19T16:29:15.090" v="59" actId="1076"/>
            <ac:spMkLst>
              <pc:docMk/>
              <pc:sldMasterMk cId="0" sldId="2147483829"/>
              <pc:sldLayoutMk cId="0" sldId="2147483865"/>
              <ac:spMk id="107" creationId="{00000000-0000-0000-0000-000000000000}"/>
            </ac:spMkLst>
          </pc:spChg>
        </pc:sldLayoutChg>
        <pc:sldLayoutChg chg="modSp mod">
          <pc:chgData name="GOMEZ, Paula" userId="c93cf399-3ed7-4230-9282-8831e3fe5ae7" providerId="ADAL" clId="{9EFA6E13-DA11-41A9-A718-0D71BBA743A0}" dt="2023-01-19T16:23:44.912" v="12" actId="20577"/>
          <pc:sldLayoutMkLst>
            <pc:docMk/>
            <pc:sldMasterMk cId="0" sldId="2147483829"/>
            <pc:sldLayoutMk cId="0" sldId="2147483866"/>
          </pc:sldLayoutMkLst>
          <pc:spChg chg="mod">
            <ac:chgData name="GOMEZ, Paula" userId="c93cf399-3ed7-4230-9282-8831e3fe5ae7" providerId="ADAL" clId="{9EFA6E13-DA11-41A9-A718-0D71BBA743A0}" dt="2023-01-19T16:23:44.912" v="12" actId="20577"/>
            <ac:spMkLst>
              <pc:docMk/>
              <pc:sldMasterMk cId="0" sldId="2147483829"/>
              <pc:sldLayoutMk cId="0" sldId="2147483866"/>
              <ac:spMk id="17" creationId="{3C2B1344-2951-4BF9-A8E7-A25DB00A13AA}"/>
            </ac:spMkLst>
          </pc:spChg>
          <pc:spChg chg="mod">
            <ac:chgData name="GOMEZ, Paula" userId="c93cf399-3ed7-4230-9282-8831e3fe5ae7" providerId="ADAL" clId="{9EFA6E13-DA11-41A9-A718-0D71BBA743A0}" dt="2023-01-19T16:23:35.863" v="10" actId="1076"/>
            <ac:spMkLst>
              <pc:docMk/>
              <pc:sldMasterMk cId="0" sldId="2147483829"/>
              <pc:sldLayoutMk cId="0" sldId="2147483866"/>
              <ac:spMk id="147" creationId="{00000000-0000-0000-0000-000000000000}"/>
            </ac:spMkLst>
          </pc:spChg>
        </pc:sldLayoutChg>
        <pc:sldLayoutChg chg="modSp mod">
          <pc:chgData name="GOMEZ, Paula" userId="c93cf399-3ed7-4230-9282-8831e3fe5ae7" providerId="ADAL" clId="{9EFA6E13-DA11-41A9-A718-0D71BBA743A0}" dt="2023-01-19T16:29:24.578" v="61" actId="1076"/>
          <pc:sldLayoutMkLst>
            <pc:docMk/>
            <pc:sldMasterMk cId="0" sldId="2147483829"/>
            <pc:sldLayoutMk cId="0" sldId="2147483867"/>
          </pc:sldLayoutMkLst>
          <pc:spChg chg="mod">
            <ac:chgData name="GOMEZ, Paula" userId="c93cf399-3ed7-4230-9282-8831e3fe5ae7" providerId="ADAL" clId="{9EFA6E13-DA11-41A9-A718-0D71BBA743A0}" dt="2023-01-19T16:23:52.556" v="14" actId="20577"/>
            <ac:spMkLst>
              <pc:docMk/>
              <pc:sldMasterMk cId="0" sldId="2147483829"/>
              <pc:sldLayoutMk cId="0" sldId="2147483867"/>
              <ac:spMk id="17" creationId="{FC59B8AC-21C3-4FD1-8894-F651CF618E5A}"/>
            </ac:spMkLst>
          </pc:spChg>
          <pc:spChg chg="mod">
            <ac:chgData name="GOMEZ, Paula" userId="c93cf399-3ed7-4230-9282-8831e3fe5ae7" providerId="ADAL" clId="{9EFA6E13-DA11-41A9-A718-0D71BBA743A0}" dt="2023-01-19T16:29:24.578" v="61" actId="1076"/>
            <ac:spMkLst>
              <pc:docMk/>
              <pc:sldMasterMk cId="0" sldId="2147483829"/>
              <pc:sldLayoutMk cId="0" sldId="2147483867"/>
              <ac:spMk id="167" creationId="{00000000-0000-0000-0000-000000000000}"/>
            </ac:spMkLst>
          </pc:spChg>
        </pc:sldLayoutChg>
        <pc:sldLayoutChg chg="modSp mod">
          <pc:chgData name="GOMEZ, Paula" userId="c93cf399-3ed7-4230-9282-8831e3fe5ae7" providerId="ADAL" clId="{9EFA6E13-DA11-41A9-A718-0D71BBA743A0}" dt="2023-01-19T16:29:39.730" v="62" actId="1076"/>
          <pc:sldLayoutMkLst>
            <pc:docMk/>
            <pc:sldMasterMk cId="0" sldId="2147483829"/>
            <pc:sldLayoutMk cId="0" sldId="2147483868"/>
          </pc:sldLayoutMkLst>
          <pc:spChg chg="mod">
            <ac:chgData name="GOMEZ, Paula" userId="c93cf399-3ed7-4230-9282-8831e3fe5ae7" providerId="ADAL" clId="{9EFA6E13-DA11-41A9-A718-0D71BBA743A0}" dt="2023-01-19T16:24:00.271" v="16" actId="20577"/>
            <ac:spMkLst>
              <pc:docMk/>
              <pc:sldMasterMk cId="0" sldId="2147483829"/>
              <pc:sldLayoutMk cId="0" sldId="2147483868"/>
              <ac:spMk id="17" creationId="{39A47447-8C7E-4ECF-8C93-D256B20DF19A}"/>
            </ac:spMkLst>
          </pc:spChg>
          <pc:spChg chg="mod">
            <ac:chgData name="GOMEZ, Paula" userId="c93cf399-3ed7-4230-9282-8831e3fe5ae7" providerId="ADAL" clId="{9EFA6E13-DA11-41A9-A718-0D71BBA743A0}" dt="2023-01-19T16:29:39.730" v="62" actId="1076"/>
            <ac:spMkLst>
              <pc:docMk/>
              <pc:sldMasterMk cId="0" sldId="2147483829"/>
              <pc:sldLayoutMk cId="0" sldId="2147483868"/>
              <ac:spMk id="187" creationId="{00000000-0000-0000-0000-000000000000}"/>
            </ac:spMkLst>
          </pc:spChg>
        </pc:sldLayoutChg>
        <pc:sldLayoutChg chg="modSp mod">
          <pc:chgData name="GOMEZ, Paula" userId="c93cf399-3ed7-4230-9282-8831e3fe5ae7" providerId="ADAL" clId="{9EFA6E13-DA11-41A9-A718-0D71BBA743A0}" dt="2023-01-19T16:24:10.108" v="18" actId="20577"/>
          <pc:sldLayoutMkLst>
            <pc:docMk/>
            <pc:sldMasterMk cId="0" sldId="2147483829"/>
            <pc:sldLayoutMk cId="0" sldId="2147483869"/>
          </pc:sldLayoutMkLst>
          <pc:spChg chg="mod">
            <ac:chgData name="GOMEZ, Paula" userId="c93cf399-3ed7-4230-9282-8831e3fe5ae7" providerId="ADAL" clId="{9EFA6E13-DA11-41A9-A718-0D71BBA743A0}" dt="2023-01-19T16:24:10.108" v="18" actId="20577"/>
            <ac:spMkLst>
              <pc:docMk/>
              <pc:sldMasterMk cId="0" sldId="2147483829"/>
              <pc:sldLayoutMk cId="0" sldId="2147483869"/>
              <ac:spMk id="15" creationId="{9C58AFEB-84A7-409B-8CA4-2A949CD65EE4}"/>
            </ac:spMkLst>
          </pc:spChg>
        </pc:sldLayoutChg>
        <pc:sldLayoutChg chg="modSp mod">
          <pc:chgData name="GOMEZ, Paula" userId="c93cf399-3ed7-4230-9282-8831e3fe5ae7" providerId="ADAL" clId="{9EFA6E13-DA11-41A9-A718-0D71BBA743A0}" dt="2023-01-19T16:24:18.057" v="21" actId="20577"/>
          <pc:sldLayoutMkLst>
            <pc:docMk/>
            <pc:sldMasterMk cId="0" sldId="2147483829"/>
            <pc:sldLayoutMk cId="0" sldId="2147483870"/>
          </pc:sldLayoutMkLst>
          <pc:spChg chg="mod">
            <ac:chgData name="GOMEZ, Paula" userId="c93cf399-3ed7-4230-9282-8831e3fe5ae7" providerId="ADAL" clId="{9EFA6E13-DA11-41A9-A718-0D71BBA743A0}" dt="2023-01-19T16:24:18.057" v="21" actId="20577"/>
            <ac:spMkLst>
              <pc:docMk/>
              <pc:sldMasterMk cId="0" sldId="2147483829"/>
              <pc:sldLayoutMk cId="0" sldId="2147483870"/>
              <ac:spMk id="13" creationId="{5ED6CE63-6EAD-482C-8486-AF107FF2CF4A}"/>
            </ac:spMkLst>
          </pc:spChg>
        </pc:sldLayoutChg>
        <pc:sldLayoutChg chg="modSp mod">
          <pc:chgData name="GOMEZ, Paula" userId="c93cf399-3ed7-4230-9282-8831e3fe5ae7" providerId="ADAL" clId="{9EFA6E13-DA11-41A9-A718-0D71BBA743A0}" dt="2023-01-19T16:24:24.114" v="23" actId="20577"/>
          <pc:sldLayoutMkLst>
            <pc:docMk/>
            <pc:sldMasterMk cId="0" sldId="2147483829"/>
            <pc:sldLayoutMk cId="0" sldId="2147483871"/>
          </pc:sldLayoutMkLst>
          <pc:spChg chg="mod">
            <ac:chgData name="GOMEZ, Paula" userId="c93cf399-3ed7-4230-9282-8831e3fe5ae7" providerId="ADAL" clId="{9EFA6E13-DA11-41A9-A718-0D71BBA743A0}" dt="2023-01-19T16:24:24.114" v="23" actId="20577"/>
            <ac:spMkLst>
              <pc:docMk/>
              <pc:sldMasterMk cId="0" sldId="2147483829"/>
              <pc:sldLayoutMk cId="0" sldId="2147483871"/>
              <ac:spMk id="15" creationId="{ABFF1854-6D68-4094-8B10-07AB555897A7}"/>
            </ac:spMkLst>
          </pc:spChg>
        </pc:sldLayoutChg>
        <pc:sldLayoutChg chg="modSp mod">
          <pc:chgData name="GOMEZ, Paula" userId="c93cf399-3ed7-4230-9282-8831e3fe5ae7" providerId="ADAL" clId="{9EFA6E13-DA11-41A9-A718-0D71BBA743A0}" dt="2023-01-19T16:24:30.874" v="25" actId="20577"/>
          <pc:sldLayoutMkLst>
            <pc:docMk/>
            <pc:sldMasterMk cId="0" sldId="2147483829"/>
            <pc:sldLayoutMk cId="0" sldId="2147483872"/>
          </pc:sldLayoutMkLst>
          <pc:spChg chg="mod">
            <ac:chgData name="GOMEZ, Paula" userId="c93cf399-3ed7-4230-9282-8831e3fe5ae7" providerId="ADAL" clId="{9EFA6E13-DA11-41A9-A718-0D71BBA743A0}" dt="2023-01-19T16:24:30.874" v="25" actId="20577"/>
            <ac:spMkLst>
              <pc:docMk/>
              <pc:sldMasterMk cId="0" sldId="2147483829"/>
              <pc:sldLayoutMk cId="0" sldId="2147483872"/>
              <ac:spMk id="14" creationId="{38A8EE72-C2FF-43D1-BFC9-83FA79AC7651}"/>
            </ac:spMkLst>
          </pc:spChg>
        </pc:sldLayoutChg>
        <pc:sldLayoutChg chg="modSp mod">
          <pc:chgData name="GOMEZ, Paula" userId="c93cf399-3ed7-4230-9282-8831e3fe5ae7" providerId="ADAL" clId="{9EFA6E13-DA11-41A9-A718-0D71BBA743A0}" dt="2023-01-19T16:24:43.509" v="29" actId="20577"/>
          <pc:sldLayoutMkLst>
            <pc:docMk/>
            <pc:sldMasterMk cId="0" sldId="2147483829"/>
            <pc:sldLayoutMk cId="2884475595" sldId="2147483873"/>
          </pc:sldLayoutMkLst>
          <pc:spChg chg="mod">
            <ac:chgData name="GOMEZ, Paula" userId="c93cf399-3ed7-4230-9282-8831e3fe5ae7" providerId="ADAL" clId="{9EFA6E13-DA11-41A9-A718-0D71BBA743A0}" dt="2023-01-19T16:24:43.509" v="29" actId="20577"/>
            <ac:spMkLst>
              <pc:docMk/>
              <pc:sldMasterMk cId="0" sldId="2147483829"/>
              <pc:sldLayoutMk cId="2884475595" sldId="2147483873"/>
              <ac:spMk id="11" creationId="{B72ABE9A-94A8-4AF2-9F76-F8E89AC5FF8E}"/>
            </ac:spMkLst>
          </pc:spChg>
        </pc:sldLayoutChg>
        <pc:sldLayoutChg chg="modSp mod">
          <pc:chgData name="GOMEZ, Paula" userId="c93cf399-3ed7-4230-9282-8831e3fe5ae7" providerId="ADAL" clId="{9EFA6E13-DA11-41A9-A718-0D71BBA743A0}" dt="2023-01-19T16:24:49.241" v="31" actId="20577"/>
          <pc:sldLayoutMkLst>
            <pc:docMk/>
            <pc:sldMasterMk cId="0" sldId="2147483829"/>
            <pc:sldLayoutMk cId="721061141" sldId="2147483874"/>
          </pc:sldLayoutMkLst>
          <pc:spChg chg="mod">
            <ac:chgData name="GOMEZ, Paula" userId="c93cf399-3ed7-4230-9282-8831e3fe5ae7" providerId="ADAL" clId="{9EFA6E13-DA11-41A9-A718-0D71BBA743A0}" dt="2023-01-19T16:24:49.241" v="31" actId="20577"/>
            <ac:spMkLst>
              <pc:docMk/>
              <pc:sldMasterMk cId="0" sldId="2147483829"/>
              <pc:sldLayoutMk cId="721061141" sldId="2147483874"/>
              <ac:spMk id="11" creationId="{B72ABE9A-94A8-4AF2-9F76-F8E89AC5FF8E}"/>
            </ac:spMkLst>
          </pc:spChg>
        </pc:sldLayoutChg>
        <pc:sldLayoutChg chg="modSp mod">
          <pc:chgData name="GOMEZ, Paula" userId="c93cf399-3ed7-4230-9282-8831e3fe5ae7" providerId="ADAL" clId="{9EFA6E13-DA11-41A9-A718-0D71BBA743A0}" dt="2023-01-19T16:24:55.248" v="33" actId="20577"/>
          <pc:sldLayoutMkLst>
            <pc:docMk/>
            <pc:sldMasterMk cId="0" sldId="2147483829"/>
            <pc:sldLayoutMk cId="0" sldId="2147483875"/>
          </pc:sldLayoutMkLst>
          <pc:spChg chg="mod">
            <ac:chgData name="GOMEZ, Paula" userId="c93cf399-3ed7-4230-9282-8831e3fe5ae7" providerId="ADAL" clId="{9EFA6E13-DA11-41A9-A718-0D71BBA743A0}" dt="2023-01-19T16:24:55.248" v="33" actId="20577"/>
            <ac:spMkLst>
              <pc:docMk/>
              <pc:sldMasterMk cId="0" sldId="2147483829"/>
              <pc:sldLayoutMk cId="0" sldId="2147483875"/>
              <ac:spMk id="12" creationId="{E626017B-5D24-48E1-BB4F-0087CF885B53}"/>
            </ac:spMkLst>
          </pc:spChg>
        </pc:sldLayoutChg>
        <pc:sldLayoutChg chg="modSp mod">
          <pc:chgData name="GOMEZ, Paula" userId="c93cf399-3ed7-4230-9282-8831e3fe5ae7" providerId="ADAL" clId="{9EFA6E13-DA11-41A9-A718-0D71BBA743A0}" dt="2023-01-19T16:25:04.539" v="35" actId="20577"/>
          <pc:sldLayoutMkLst>
            <pc:docMk/>
            <pc:sldMasterMk cId="0" sldId="2147483829"/>
            <pc:sldLayoutMk cId="0" sldId="2147483876"/>
          </pc:sldLayoutMkLst>
          <pc:spChg chg="mod">
            <ac:chgData name="GOMEZ, Paula" userId="c93cf399-3ed7-4230-9282-8831e3fe5ae7" providerId="ADAL" clId="{9EFA6E13-DA11-41A9-A718-0D71BBA743A0}" dt="2023-01-19T16:25:04.539" v="35" actId="20577"/>
            <ac:spMkLst>
              <pc:docMk/>
              <pc:sldMasterMk cId="0" sldId="2147483829"/>
              <pc:sldLayoutMk cId="0" sldId="2147483876"/>
              <ac:spMk id="13" creationId="{125D5255-C6E6-47A6-A6D0-E2A1F4A31D21}"/>
            </ac:spMkLst>
          </pc:spChg>
        </pc:sldLayoutChg>
        <pc:sldLayoutChg chg="modSp mod">
          <pc:chgData name="GOMEZ, Paula" userId="c93cf399-3ed7-4230-9282-8831e3fe5ae7" providerId="ADAL" clId="{9EFA6E13-DA11-41A9-A718-0D71BBA743A0}" dt="2023-01-19T16:25:11.900" v="37" actId="20577"/>
          <pc:sldLayoutMkLst>
            <pc:docMk/>
            <pc:sldMasterMk cId="0" sldId="2147483829"/>
            <pc:sldLayoutMk cId="0" sldId="2147483877"/>
          </pc:sldLayoutMkLst>
          <pc:spChg chg="mod">
            <ac:chgData name="GOMEZ, Paula" userId="c93cf399-3ed7-4230-9282-8831e3fe5ae7" providerId="ADAL" clId="{9EFA6E13-DA11-41A9-A718-0D71BBA743A0}" dt="2023-01-19T16:25:11.900" v="37" actId="20577"/>
            <ac:spMkLst>
              <pc:docMk/>
              <pc:sldMasterMk cId="0" sldId="2147483829"/>
              <pc:sldLayoutMk cId="0" sldId="2147483877"/>
              <ac:spMk id="13" creationId="{1D82FDFB-62E1-44B4-A20A-976843DD33E1}"/>
            </ac:spMkLst>
          </pc:spChg>
        </pc:sldLayoutChg>
        <pc:sldLayoutChg chg="modSp mod">
          <pc:chgData name="GOMEZ, Paula" userId="c93cf399-3ed7-4230-9282-8831e3fe5ae7" providerId="ADAL" clId="{9EFA6E13-DA11-41A9-A718-0D71BBA743A0}" dt="2023-01-19T16:25:17.726" v="39" actId="20577"/>
          <pc:sldLayoutMkLst>
            <pc:docMk/>
            <pc:sldMasterMk cId="0" sldId="2147483829"/>
            <pc:sldLayoutMk cId="0" sldId="2147483878"/>
          </pc:sldLayoutMkLst>
          <pc:spChg chg="mod">
            <ac:chgData name="GOMEZ, Paula" userId="c93cf399-3ed7-4230-9282-8831e3fe5ae7" providerId="ADAL" clId="{9EFA6E13-DA11-41A9-A718-0D71BBA743A0}" dt="2023-01-19T16:25:17.726" v="39" actId="20577"/>
            <ac:spMkLst>
              <pc:docMk/>
              <pc:sldMasterMk cId="0" sldId="2147483829"/>
              <pc:sldLayoutMk cId="0" sldId="2147483878"/>
              <ac:spMk id="13" creationId="{F4AD986A-76B2-465D-A889-73C16033B289}"/>
            </ac:spMkLst>
          </pc:spChg>
        </pc:sldLayoutChg>
        <pc:sldLayoutChg chg="modSp mod">
          <pc:chgData name="GOMEZ, Paula" userId="c93cf399-3ed7-4230-9282-8831e3fe5ae7" providerId="ADAL" clId="{9EFA6E13-DA11-41A9-A718-0D71BBA743A0}" dt="2023-01-19T16:25:23.646" v="41" actId="20577"/>
          <pc:sldLayoutMkLst>
            <pc:docMk/>
            <pc:sldMasterMk cId="0" sldId="2147483829"/>
            <pc:sldLayoutMk cId="0" sldId="2147483879"/>
          </pc:sldLayoutMkLst>
          <pc:spChg chg="mod">
            <ac:chgData name="GOMEZ, Paula" userId="c93cf399-3ed7-4230-9282-8831e3fe5ae7" providerId="ADAL" clId="{9EFA6E13-DA11-41A9-A718-0D71BBA743A0}" dt="2023-01-19T16:25:23.646" v="41" actId="20577"/>
            <ac:spMkLst>
              <pc:docMk/>
              <pc:sldMasterMk cId="0" sldId="2147483829"/>
              <pc:sldLayoutMk cId="0" sldId="2147483879"/>
              <ac:spMk id="16" creationId="{7A342DE3-5AD5-4246-8409-4ED162654160}"/>
            </ac:spMkLst>
          </pc:spChg>
        </pc:sldLayoutChg>
        <pc:sldLayoutChg chg="modSp mod">
          <pc:chgData name="GOMEZ, Paula" userId="c93cf399-3ed7-4230-9282-8831e3fe5ae7" providerId="ADAL" clId="{9EFA6E13-DA11-41A9-A718-0D71BBA743A0}" dt="2023-01-19T16:26:09.930" v="48" actId="20577"/>
          <pc:sldLayoutMkLst>
            <pc:docMk/>
            <pc:sldMasterMk cId="0" sldId="2147483829"/>
            <pc:sldLayoutMk cId="0" sldId="2147483880"/>
          </pc:sldLayoutMkLst>
          <pc:spChg chg="mod">
            <ac:chgData name="GOMEZ, Paula" userId="c93cf399-3ed7-4230-9282-8831e3fe5ae7" providerId="ADAL" clId="{9EFA6E13-DA11-41A9-A718-0D71BBA743A0}" dt="2023-01-19T16:26:09.930" v="48" actId="20577"/>
            <ac:spMkLst>
              <pc:docMk/>
              <pc:sldMasterMk cId="0" sldId="2147483829"/>
              <pc:sldLayoutMk cId="0" sldId="2147483880"/>
              <ac:spMk id="12" creationId="{2B78463F-9F2E-42EB-9F34-9AEE91562C29}"/>
            </ac:spMkLst>
          </pc:spChg>
        </pc:sldLayoutChg>
        <pc:sldLayoutChg chg="modSp mod">
          <pc:chgData name="GOMEZ, Paula" userId="c93cf399-3ed7-4230-9282-8831e3fe5ae7" providerId="ADAL" clId="{9EFA6E13-DA11-41A9-A718-0D71BBA743A0}" dt="2023-01-19T16:26:17.195" v="50" actId="20577"/>
          <pc:sldLayoutMkLst>
            <pc:docMk/>
            <pc:sldMasterMk cId="0" sldId="2147483829"/>
            <pc:sldLayoutMk cId="0" sldId="2147483881"/>
          </pc:sldLayoutMkLst>
          <pc:spChg chg="mod">
            <ac:chgData name="GOMEZ, Paula" userId="c93cf399-3ed7-4230-9282-8831e3fe5ae7" providerId="ADAL" clId="{9EFA6E13-DA11-41A9-A718-0D71BBA743A0}" dt="2023-01-19T16:26:17.195" v="50" actId="20577"/>
            <ac:spMkLst>
              <pc:docMk/>
              <pc:sldMasterMk cId="0" sldId="2147483829"/>
              <pc:sldLayoutMk cId="0" sldId="2147483881"/>
              <ac:spMk id="13" creationId="{A4249E05-72E4-40D7-AF64-84932FD983A0}"/>
            </ac:spMkLst>
          </pc:spChg>
        </pc:sldLayoutChg>
      </pc:sldMasterChg>
    </pc:docChg>
  </pc:docChgLst>
  <pc:docChgLst>
    <pc:chgData clId="Web-{C0320A9B-3ECA-45AC-BC52-5165713FCFD8}"/>
    <pc:docChg chg="">
      <pc:chgData name="" userId="" providerId="" clId="Web-{C0320A9B-3ECA-45AC-BC52-5165713FCFD8}" dt="2023-03-07T11:02:30.880" v="0"/>
      <pc:docMkLst>
        <pc:docMk/>
      </pc:docMkLst>
      <pc:sldChg chg="modCm">
        <pc:chgData name="" userId="" providerId="" clId="Web-{C0320A9B-3ECA-45AC-BC52-5165713FCFD8}" dt="2023-03-07T11:02:30.880" v="0"/>
        <pc:sldMkLst>
          <pc:docMk/>
          <pc:sldMk cId="1836358625" sldId="566"/>
        </pc:sldMkLst>
      </pc:sldChg>
    </pc:docChg>
  </pc:docChgLst>
  <pc:docChgLst>
    <pc:chgData name="EZZINE, Hind" userId="S::ezzineh@who.int::edcab00f-6318-46e5-a4a9-188b01ee222f" providerId="AD" clId="Web-{0037CC81-A94E-9171-8F43-04B722A806C7}"/>
    <pc:docChg chg="modSld">
      <pc:chgData name="EZZINE, Hind" userId="S::ezzineh@who.int::edcab00f-6318-46e5-a4a9-188b01ee222f" providerId="AD" clId="Web-{0037CC81-A94E-9171-8F43-04B722A806C7}" dt="2023-01-13T13:20:02.707" v="122"/>
      <pc:docMkLst>
        <pc:docMk/>
      </pc:docMkLst>
      <pc:sldChg chg="addCm">
        <pc:chgData name="EZZINE, Hind" userId="S::ezzineh@who.int::edcab00f-6318-46e5-a4a9-188b01ee222f" providerId="AD" clId="Web-{0037CC81-A94E-9171-8F43-04B722A806C7}" dt="2023-01-13T11:59:44.908" v="4"/>
        <pc:sldMkLst>
          <pc:docMk/>
          <pc:sldMk cId="0" sldId="265"/>
        </pc:sldMkLst>
      </pc:sldChg>
      <pc:sldChg chg="addCm">
        <pc:chgData name="EZZINE, Hind" userId="S::ezzineh@who.int::edcab00f-6318-46e5-a4a9-188b01ee222f" providerId="AD" clId="Web-{0037CC81-A94E-9171-8F43-04B722A806C7}" dt="2023-01-13T13:17:56.564" v="118"/>
        <pc:sldMkLst>
          <pc:docMk/>
          <pc:sldMk cId="3383327739" sldId="347"/>
        </pc:sldMkLst>
      </pc:sldChg>
      <pc:sldChg chg="addCm">
        <pc:chgData name="EZZINE, Hind" userId="S::ezzineh@who.int::edcab00f-6318-46e5-a4a9-188b01ee222f" providerId="AD" clId="Web-{0037CC81-A94E-9171-8F43-04B722A806C7}" dt="2023-01-13T13:18:08.986" v="119"/>
        <pc:sldMkLst>
          <pc:docMk/>
          <pc:sldMk cId="338036106" sldId="379"/>
        </pc:sldMkLst>
      </pc:sldChg>
      <pc:sldChg chg="addCm">
        <pc:chgData name="EZZINE, Hind" userId="S::ezzineh@who.int::edcab00f-6318-46e5-a4a9-188b01ee222f" providerId="AD" clId="Web-{0037CC81-A94E-9171-8F43-04B722A806C7}" dt="2023-01-13T13:19:23.425" v="120"/>
        <pc:sldMkLst>
          <pc:docMk/>
          <pc:sldMk cId="165095204" sldId="386"/>
        </pc:sldMkLst>
      </pc:sldChg>
      <pc:sldChg chg="delSp modSp addCm delCm modNotes">
        <pc:chgData name="EZZINE, Hind" userId="S::ezzineh@who.int::edcab00f-6318-46e5-a4a9-188b01ee222f" providerId="AD" clId="Web-{0037CC81-A94E-9171-8F43-04B722A806C7}" dt="2023-01-13T12:47:07.490" v="66"/>
        <pc:sldMkLst>
          <pc:docMk/>
          <pc:sldMk cId="2202847662" sldId="408"/>
        </pc:sldMkLst>
        <pc:spChg chg="mod">
          <ac:chgData name="EZZINE, Hind" userId="S::ezzineh@who.int::edcab00f-6318-46e5-a4a9-188b01ee222f" providerId="AD" clId="Web-{0037CC81-A94E-9171-8F43-04B722A806C7}" dt="2023-01-13T12:01:48.504" v="43" actId="20577"/>
          <ac:spMkLst>
            <pc:docMk/>
            <pc:sldMk cId="2202847662" sldId="408"/>
            <ac:spMk id="3" creationId="{00000000-0000-0000-0000-000000000000}"/>
          </ac:spMkLst>
        </pc:spChg>
        <pc:spChg chg="del">
          <ac:chgData name="EZZINE, Hind" userId="S::ezzineh@who.int::edcab00f-6318-46e5-a4a9-188b01ee222f" providerId="AD" clId="Web-{0037CC81-A94E-9171-8F43-04B722A806C7}" dt="2023-01-13T12:00:06.689" v="6"/>
          <ac:spMkLst>
            <pc:docMk/>
            <pc:sldMk cId="2202847662" sldId="408"/>
            <ac:spMk id="5" creationId="{00000000-0000-0000-0000-000000000000}"/>
          </ac:spMkLst>
        </pc:spChg>
      </pc:sldChg>
      <pc:sldChg chg="modSp addCm">
        <pc:chgData name="EZZINE, Hind" userId="S::ezzineh@who.int::edcab00f-6318-46e5-a4a9-188b01ee222f" providerId="AD" clId="Web-{0037CC81-A94E-9171-8F43-04B722A806C7}" dt="2023-01-13T13:05:44.359" v="69" actId="20577"/>
        <pc:sldMkLst>
          <pc:docMk/>
          <pc:sldMk cId="2230079753" sldId="426"/>
        </pc:sldMkLst>
        <pc:spChg chg="mod">
          <ac:chgData name="EZZINE, Hind" userId="S::ezzineh@who.int::edcab00f-6318-46e5-a4a9-188b01ee222f" providerId="AD" clId="Web-{0037CC81-A94E-9171-8F43-04B722A806C7}" dt="2023-01-13T13:05:44.359" v="69" actId="20577"/>
          <ac:spMkLst>
            <pc:docMk/>
            <pc:sldMk cId="2230079753" sldId="426"/>
            <ac:spMk id="2" creationId="{00000000-0000-0000-0000-000000000000}"/>
          </ac:spMkLst>
        </pc:spChg>
      </pc:sldChg>
      <pc:sldChg chg="addSp delSp modSp addCm">
        <pc:chgData name="EZZINE, Hind" userId="S::ezzineh@who.int::edcab00f-6318-46e5-a4a9-188b01ee222f" providerId="AD" clId="Web-{0037CC81-A94E-9171-8F43-04B722A806C7}" dt="2023-01-13T13:14:22.278" v="105" actId="1076"/>
        <pc:sldMkLst>
          <pc:docMk/>
          <pc:sldMk cId="723761686" sldId="427"/>
        </pc:sldMkLst>
        <pc:spChg chg="mod">
          <ac:chgData name="EZZINE, Hind" userId="S::ezzineh@who.int::edcab00f-6318-46e5-a4a9-188b01ee222f" providerId="AD" clId="Web-{0037CC81-A94E-9171-8F43-04B722A806C7}" dt="2023-01-13T13:06:28.798" v="75" actId="20577"/>
          <ac:spMkLst>
            <pc:docMk/>
            <pc:sldMk cId="723761686" sldId="427"/>
            <ac:spMk id="4" creationId="{B8798144-C516-5348-A5F5-C41C25162F89}"/>
          </ac:spMkLst>
        </pc:spChg>
        <pc:graphicFrameChg chg="add del mod modGraphic">
          <ac:chgData name="EZZINE, Hind" userId="S::ezzineh@who.int::edcab00f-6318-46e5-a4a9-188b01ee222f" providerId="AD" clId="Web-{0037CC81-A94E-9171-8F43-04B722A806C7}" dt="2023-01-13T13:14:22.278" v="105" actId="1076"/>
          <ac:graphicFrameMkLst>
            <pc:docMk/>
            <pc:sldMk cId="723761686" sldId="427"/>
            <ac:graphicFrameMk id="5" creationId="{00000000-0000-0000-0000-000000000000}"/>
          </ac:graphicFrameMkLst>
        </pc:graphicFrameChg>
      </pc:sldChg>
      <pc:sldChg chg="modSp">
        <pc:chgData name="EZZINE, Hind" userId="S::ezzineh@who.int::edcab00f-6318-46e5-a4a9-188b01ee222f" providerId="AD" clId="Web-{0037CC81-A94E-9171-8F43-04B722A806C7}" dt="2023-01-13T13:16:05.624" v="112" actId="20577"/>
        <pc:sldMkLst>
          <pc:docMk/>
          <pc:sldMk cId="2545532385" sldId="431"/>
        </pc:sldMkLst>
        <pc:spChg chg="mod">
          <ac:chgData name="EZZINE, Hind" userId="S::ezzineh@who.int::edcab00f-6318-46e5-a4a9-188b01ee222f" providerId="AD" clId="Web-{0037CC81-A94E-9171-8F43-04B722A806C7}" dt="2023-01-13T13:16:05.624" v="112" actId="20577"/>
          <ac:spMkLst>
            <pc:docMk/>
            <pc:sldMk cId="2545532385" sldId="431"/>
            <ac:spMk id="4" creationId="{B8798144-C516-5348-A5F5-C41C25162F89}"/>
          </ac:spMkLst>
        </pc:spChg>
      </pc:sldChg>
      <pc:sldChg chg="modSp addCm">
        <pc:chgData name="EZZINE, Hind" userId="S::ezzineh@who.int::edcab00f-6318-46e5-a4a9-188b01ee222f" providerId="AD" clId="Web-{0037CC81-A94E-9171-8F43-04B722A806C7}" dt="2023-01-13T13:16:35.515" v="117"/>
        <pc:sldMkLst>
          <pc:docMk/>
          <pc:sldMk cId="2190798897" sldId="432"/>
        </pc:sldMkLst>
        <pc:spChg chg="mod">
          <ac:chgData name="EZZINE, Hind" userId="S::ezzineh@who.int::edcab00f-6318-46e5-a4a9-188b01ee222f" providerId="AD" clId="Web-{0037CC81-A94E-9171-8F43-04B722A806C7}" dt="2023-01-13T13:16:22.968" v="116" actId="20577"/>
          <ac:spMkLst>
            <pc:docMk/>
            <pc:sldMk cId="2190798897" sldId="432"/>
            <ac:spMk id="4" creationId="{B8798144-C516-5348-A5F5-C41C25162F89}"/>
          </ac:spMkLst>
        </pc:spChg>
      </pc:sldChg>
      <pc:sldChg chg="modSp">
        <pc:chgData name="EZZINE, Hind" userId="S::ezzineh@who.int::edcab00f-6318-46e5-a4a9-188b01ee222f" providerId="AD" clId="Web-{0037CC81-A94E-9171-8F43-04B722A806C7}" dt="2023-01-13T13:14:41.575" v="106" actId="20577"/>
        <pc:sldMkLst>
          <pc:docMk/>
          <pc:sldMk cId="1313329647" sldId="434"/>
        </pc:sldMkLst>
        <pc:spChg chg="mod">
          <ac:chgData name="EZZINE, Hind" userId="S::ezzineh@who.int::edcab00f-6318-46e5-a4a9-188b01ee222f" providerId="AD" clId="Web-{0037CC81-A94E-9171-8F43-04B722A806C7}" dt="2023-01-13T13:14:41.575" v="106" actId="20577"/>
          <ac:spMkLst>
            <pc:docMk/>
            <pc:sldMk cId="1313329647" sldId="434"/>
            <ac:spMk id="2" creationId="{00000000-0000-0000-0000-000000000000}"/>
          </ac:spMkLst>
        </pc:spChg>
      </pc:sldChg>
      <pc:sldChg chg="addCm">
        <pc:chgData name="EZZINE, Hind" userId="S::ezzineh@who.int::edcab00f-6318-46e5-a4a9-188b01ee222f" providerId="AD" clId="Web-{0037CC81-A94E-9171-8F43-04B722A806C7}" dt="2023-01-13T13:20:02.707" v="122"/>
        <pc:sldMkLst>
          <pc:docMk/>
          <pc:sldMk cId="2360786987" sldId="436"/>
        </pc:sldMkLst>
      </pc:sldChg>
      <pc:sldChg chg="addCm">
        <pc:chgData name="EZZINE, Hind" userId="S::ezzineh@who.int::edcab00f-6318-46e5-a4a9-188b01ee222f" providerId="AD" clId="Web-{0037CC81-A94E-9171-8F43-04B722A806C7}" dt="2023-01-13T13:19:53.129" v="121"/>
        <pc:sldMkLst>
          <pc:docMk/>
          <pc:sldMk cId="752267235" sldId="440"/>
        </pc:sldMkLst>
      </pc:sldChg>
    </pc:docChg>
  </pc:docChgLst>
  <pc:docChgLst>
    <pc:chgData name="EZZINE, Hind" userId="S::ezzineh@who.int::edcab00f-6318-46e5-a4a9-188b01ee222f" providerId="AD" clId="Web-{548DEF1E-DED9-535F-7BA1-836B78A45DA3}"/>
    <pc:docChg chg="modSld">
      <pc:chgData name="EZZINE, Hind" userId="S::ezzineh@who.int::edcab00f-6318-46e5-a4a9-188b01ee222f" providerId="AD" clId="Web-{548DEF1E-DED9-535F-7BA1-836B78A45DA3}" dt="2023-02-06T09:12:27.011" v="8"/>
      <pc:docMkLst>
        <pc:docMk/>
      </pc:docMkLst>
      <pc:sldChg chg="modSp modCm">
        <pc:chgData name="EZZINE, Hind" userId="S::ezzineh@who.int::edcab00f-6318-46e5-a4a9-188b01ee222f" providerId="AD" clId="Web-{548DEF1E-DED9-535F-7BA1-836B78A45DA3}" dt="2023-02-06T09:12:27.011" v="8"/>
        <pc:sldMkLst>
          <pc:docMk/>
          <pc:sldMk cId="627738202" sldId="680"/>
        </pc:sldMkLst>
        <pc:spChg chg="mod">
          <ac:chgData name="EZZINE, Hind" userId="S::ezzineh@who.int::edcab00f-6318-46e5-a4a9-188b01ee222f" providerId="AD" clId="Web-{548DEF1E-DED9-535F-7BA1-836B78A45DA3}" dt="2023-02-06T09:12:14.870" v="7"/>
          <ac:spMkLst>
            <pc:docMk/>
            <pc:sldMk cId="627738202" sldId="680"/>
            <ac:spMk id="3" creationId="{00000000-0000-0000-0000-000000000000}"/>
          </ac:spMkLst>
        </pc:spChg>
      </pc:sldChg>
    </pc:docChg>
  </pc:docChgLst>
  <pc:docChgLst>
    <pc:chgData name="EZZINE, Hind" userId="S::ezzineh@who.int::edcab00f-6318-46e5-a4a9-188b01ee222f" providerId="AD" clId="Web-{13E08D3B-C320-9DEC-2DD7-59EB7B336227}"/>
    <pc:docChg chg="addSld delSld modSld">
      <pc:chgData name="EZZINE, Hind" userId="S::ezzineh@who.int::edcab00f-6318-46e5-a4a9-188b01ee222f" providerId="AD" clId="Web-{13E08D3B-C320-9DEC-2DD7-59EB7B336227}" dt="2023-02-02T14:50:28.496" v="63"/>
      <pc:docMkLst>
        <pc:docMk/>
      </pc:docMkLst>
      <pc:sldChg chg="modSp add del mod replId modShow modNotes">
        <pc:chgData name="EZZINE, Hind" userId="S::ezzineh@who.int::edcab00f-6318-46e5-a4a9-188b01ee222f" providerId="AD" clId="Web-{13E08D3B-C320-9DEC-2DD7-59EB7B336227}" dt="2023-02-02T14:50:28.496" v="63"/>
        <pc:sldMkLst>
          <pc:docMk/>
          <pc:sldMk cId="421425447" sldId="689"/>
        </pc:sldMkLst>
        <pc:spChg chg="mod">
          <ac:chgData name="EZZINE, Hind" userId="S::ezzineh@who.int::edcab00f-6318-46e5-a4a9-188b01ee222f" providerId="AD" clId="Web-{13E08D3B-C320-9DEC-2DD7-59EB7B336227}" dt="2023-02-02T14:50:27.449" v="62" actId="20577"/>
          <ac:spMkLst>
            <pc:docMk/>
            <pc:sldMk cId="421425447" sldId="689"/>
            <ac:spMk id="6" creationId="{00000000-0000-0000-0000-000000000000}"/>
          </ac:spMkLst>
        </pc:spChg>
      </pc:sldChg>
    </pc:docChg>
  </pc:docChgLst>
  <pc:docChgLst>
    <pc:chgData name="GOMEZ, Paula" userId="S::gomezp@who.int::c93cf399-3ed7-4230-9282-8831e3fe5ae7" providerId="AD" clId="Web-{4CB42D18-EAC2-E516-4A5B-4829BB4607CF}"/>
    <pc:docChg chg="addSld delSld modSld">
      <pc:chgData name="GOMEZ, Paula" userId="S::gomezp@who.int::c93cf399-3ed7-4230-9282-8831e3fe5ae7" providerId="AD" clId="Web-{4CB42D18-EAC2-E516-4A5B-4829BB4607CF}" dt="2023-01-16T10:46:40.618" v="198"/>
      <pc:docMkLst>
        <pc:docMk/>
      </pc:docMkLst>
      <pc:sldChg chg="modSp delCm">
        <pc:chgData name="GOMEZ, Paula" userId="S::gomezp@who.int::c93cf399-3ed7-4230-9282-8831e3fe5ae7" providerId="AD" clId="Web-{4CB42D18-EAC2-E516-4A5B-4829BB4607CF}" dt="2023-01-16T10:32:45.897" v="10"/>
        <pc:sldMkLst>
          <pc:docMk/>
          <pc:sldMk cId="0" sldId="265"/>
        </pc:sldMkLst>
        <pc:spChg chg="mod">
          <ac:chgData name="GOMEZ, Paula" userId="S::gomezp@who.int::c93cf399-3ed7-4230-9282-8831e3fe5ae7" providerId="AD" clId="Web-{4CB42D18-EAC2-E516-4A5B-4829BB4607CF}" dt="2023-01-16T10:32:45.835" v="9" actId="20577"/>
          <ac:spMkLst>
            <pc:docMk/>
            <pc:sldMk cId="0" sldId="265"/>
            <ac:spMk id="616" creationId="{00000000-0000-0000-0000-000000000000}"/>
          </ac:spMkLst>
        </pc:spChg>
      </pc:sldChg>
      <pc:sldChg chg="modSp delCm">
        <pc:chgData name="GOMEZ, Paula" userId="S::gomezp@who.int::c93cf399-3ed7-4230-9282-8831e3fe5ae7" providerId="AD" clId="Web-{4CB42D18-EAC2-E516-4A5B-4829BB4607CF}" dt="2023-01-16T10:42:07.732" v="165"/>
        <pc:sldMkLst>
          <pc:docMk/>
          <pc:sldMk cId="3383327739" sldId="347"/>
        </pc:sldMkLst>
        <pc:spChg chg="mod">
          <ac:chgData name="GOMEZ, Paula" userId="S::gomezp@who.int::c93cf399-3ed7-4230-9282-8831e3fe5ae7" providerId="AD" clId="Web-{4CB42D18-EAC2-E516-4A5B-4829BB4607CF}" dt="2023-01-16T10:42:03.841" v="164" actId="20577"/>
          <ac:spMkLst>
            <pc:docMk/>
            <pc:sldMk cId="3383327739" sldId="347"/>
            <ac:spMk id="628" creationId="{00000000-0000-0000-0000-000000000000}"/>
          </ac:spMkLst>
        </pc:spChg>
      </pc:sldChg>
      <pc:sldChg chg="del">
        <pc:chgData name="GOMEZ, Paula" userId="S::gomezp@who.int::c93cf399-3ed7-4230-9282-8831e3fe5ae7" providerId="AD" clId="Web-{4CB42D18-EAC2-E516-4A5B-4829BB4607CF}" dt="2023-01-16T10:42:25.372" v="166"/>
        <pc:sldMkLst>
          <pc:docMk/>
          <pc:sldMk cId="338036106" sldId="379"/>
        </pc:sldMkLst>
      </pc:sldChg>
      <pc:sldChg chg="del">
        <pc:chgData name="GOMEZ, Paula" userId="S::gomezp@who.int::c93cf399-3ed7-4230-9282-8831e3fe5ae7" providerId="AD" clId="Web-{4CB42D18-EAC2-E516-4A5B-4829BB4607CF}" dt="2023-01-16T10:42:27.935" v="167"/>
        <pc:sldMkLst>
          <pc:docMk/>
          <pc:sldMk cId="1125427512" sldId="380"/>
        </pc:sldMkLst>
      </pc:sldChg>
      <pc:sldChg chg="del">
        <pc:chgData name="GOMEZ, Paula" userId="S::gomezp@who.int::c93cf399-3ed7-4230-9282-8831e3fe5ae7" providerId="AD" clId="Web-{4CB42D18-EAC2-E516-4A5B-4829BB4607CF}" dt="2023-01-16T10:42:29.841" v="168"/>
        <pc:sldMkLst>
          <pc:docMk/>
          <pc:sldMk cId="3669432854" sldId="381"/>
        </pc:sldMkLst>
      </pc:sldChg>
      <pc:sldChg chg="del">
        <pc:chgData name="GOMEZ, Paula" userId="S::gomezp@who.int::c93cf399-3ed7-4230-9282-8831e3fe5ae7" providerId="AD" clId="Web-{4CB42D18-EAC2-E516-4A5B-4829BB4607CF}" dt="2023-01-16T10:42:32.372" v="169"/>
        <pc:sldMkLst>
          <pc:docMk/>
          <pc:sldMk cId="4088667319" sldId="382"/>
        </pc:sldMkLst>
      </pc:sldChg>
      <pc:sldChg chg="del">
        <pc:chgData name="GOMEZ, Paula" userId="S::gomezp@who.int::c93cf399-3ed7-4230-9282-8831e3fe5ae7" providerId="AD" clId="Web-{4CB42D18-EAC2-E516-4A5B-4829BB4607CF}" dt="2023-01-16T10:42:34.872" v="170"/>
        <pc:sldMkLst>
          <pc:docMk/>
          <pc:sldMk cId="1165208791" sldId="383"/>
        </pc:sldMkLst>
      </pc:sldChg>
      <pc:sldChg chg="modSp delCm">
        <pc:chgData name="GOMEZ, Paula" userId="S::gomezp@who.int::c93cf399-3ed7-4230-9282-8831e3fe5ae7" providerId="AD" clId="Web-{4CB42D18-EAC2-E516-4A5B-4829BB4607CF}" dt="2023-01-16T10:44:14.042" v="174"/>
        <pc:sldMkLst>
          <pc:docMk/>
          <pc:sldMk cId="165095204" sldId="386"/>
        </pc:sldMkLst>
        <pc:spChg chg="mod">
          <ac:chgData name="GOMEZ, Paula" userId="S::gomezp@who.int::c93cf399-3ed7-4230-9282-8831e3fe5ae7" providerId="AD" clId="Web-{4CB42D18-EAC2-E516-4A5B-4829BB4607CF}" dt="2023-01-16T10:44:11.902" v="173" actId="20577"/>
          <ac:spMkLst>
            <pc:docMk/>
            <pc:sldMk cId="165095204" sldId="386"/>
            <ac:spMk id="4" creationId="{B8798144-C516-5348-A5F5-C41C25162F89}"/>
          </ac:spMkLst>
        </pc:spChg>
      </pc:sldChg>
      <pc:sldChg chg="modSp delCm">
        <pc:chgData name="GOMEZ, Paula" userId="S::gomezp@who.int::c93cf399-3ed7-4230-9282-8831e3fe5ae7" providerId="AD" clId="Web-{4CB42D18-EAC2-E516-4A5B-4829BB4607CF}" dt="2023-01-16T10:36:24.409" v="19"/>
        <pc:sldMkLst>
          <pc:docMk/>
          <pc:sldMk cId="2202847662" sldId="408"/>
        </pc:sldMkLst>
        <pc:spChg chg="mod">
          <ac:chgData name="GOMEZ, Paula" userId="S::gomezp@who.int::c93cf399-3ed7-4230-9282-8831e3fe5ae7" providerId="AD" clId="Web-{4CB42D18-EAC2-E516-4A5B-4829BB4607CF}" dt="2023-01-16T10:36:24.284" v="18" actId="20577"/>
          <ac:spMkLst>
            <pc:docMk/>
            <pc:sldMk cId="2202847662" sldId="408"/>
            <ac:spMk id="3" creationId="{00000000-0000-0000-0000-000000000000}"/>
          </ac:spMkLst>
        </pc:spChg>
      </pc:sldChg>
      <pc:sldChg chg="delCm">
        <pc:chgData name="GOMEZ, Paula" userId="S::gomezp@who.int::c93cf399-3ed7-4230-9282-8831e3fe5ae7" providerId="AD" clId="Web-{4CB42D18-EAC2-E516-4A5B-4829BB4607CF}" dt="2023-01-16T10:37:09.330" v="20"/>
        <pc:sldMkLst>
          <pc:docMk/>
          <pc:sldMk cId="2230079753" sldId="426"/>
        </pc:sldMkLst>
      </pc:sldChg>
      <pc:sldChg chg="modSp delCm">
        <pc:chgData name="GOMEZ, Paula" userId="S::gomezp@who.int::c93cf399-3ed7-4230-9282-8831e3fe5ae7" providerId="AD" clId="Web-{4CB42D18-EAC2-E516-4A5B-4829BB4607CF}" dt="2023-01-16T10:40:38.686" v="156"/>
        <pc:sldMkLst>
          <pc:docMk/>
          <pc:sldMk cId="723761686" sldId="427"/>
        </pc:sldMkLst>
        <pc:graphicFrameChg chg="mod modGraphic">
          <ac:chgData name="GOMEZ, Paula" userId="S::gomezp@who.int::c93cf399-3ed7-4230-9282-8831e3fe5ae7" providerId="AD" clId="Web-{4CB42D18-EAC2-E516-4A5B-4829BB4607CF}" dt="2023-01-16T10:40:35.858" v="155"/>
          <ac:graphicFrameMkLst>
            <pc:docMk/>
            <pc:sldMk cId="723761686" sldId="427"/>
            <ac:graphicFrameMk id="5" creationId="{00000000-0000-0000-0000-000000000000}"/>
          </ac:graphicFrameMkLst>
        </pc:graphicFrameChg>
      </pc:sldChg>
      <pc:sldChg chg="modSp">
        <pc:chgData name="GOMEZ, Paula" userId="S::gomezp@who.int::c93cf399-3ed7-4230-9282-8831e3fe5ae7" providerId="AD" clId="Web-{4CB42D18-EAC2-E516-4A5B-4829BB4607CF}" dt="2023-01-16T10:41:10.139" v="157" actId="20577"/>
        <pc:sldMkLst>
          <pc:docMk/>
          <pc:sldMk cId="2545532385" sldId="431"/>
        </pc:sldMkLst>
        <pc:spChg chg="mod">
          <ac:chgData name="GOMEZ, Paula" userId="S::gomezp@who.int::c93cf399-3ed7-4230-9282-8831e3fe5ae7" providerId="AD" clId="Web-{4CB42D18-EAC2-E516-4A5B-4829BB4607CF}" dt="2023-01-16T10:41:10.139" v="157" actId="20577"/>
          <ac:spMkLst>
            <pc:docMk/>
            <pc:sldMk cId="2545532385" sldId="431"/>
            <ac:spMk id="4" creationId="{B8798144-C516-5348-A5F5-C41C25162F89}"/>
          </ac:spMkLst>
        </pc:spChg>
      </pc:sldChg>
      <pc:sldChg chg="modSp delCm">
        <pc:chgData name="GOMEZ, Paula" userId="S::gomezp@who.int::c93cf399-3ed7-4230-9282-8831e3fe5ae7" providerId="AD" clId="Web-{4CB42D18-EAC2-E516-4A5B-4829BB4607CF}" dt="2023-01-16T10:41:38.311" v="159" actId="20577"/>
        <pc:sldMkLst>
          <pc:docMk/>
          <pc:sldMk cId="2190798897" sldId="432"/>
        </pc:sldMkLst>
        <pc:spChg chg="mod">
          <ac:chgData name="GOMEZ, Paula" userId="S::gomezp@who.int::c93cf399-3ed7-4230-9282-8831e3fe5ae7" providerId="AD" clId="Web-{4CB42D18-EAC2-E516-4A5B-4829BB4607CF}" dt="2023-01-16T10:41:38.311" v="159" actId="20577"/>
          <ac:spMkLst>
            <pc:docMk/>
            <pc:sldMk cId="2190798897" sldId="432"/>
            <ac:spMk id="4" creationId="{B8798144-C516-5348-A5F5-C41C25162F89}"/>
          </ac:spMkLst>
        </pc:spChg>
      </pc:sldChg>
      <pc:sldChg chg="delCm">
        <pc:chgData name="GOMEZ, Paula" userId="S::gomezp@who.int::c93cf399-3ed7-4230-9282-8831e3fe5ae7" providerId="AD" clId="Web-{4CB42D18-EAC2-E516-4A5B-4829BB4607CF}" dt="2023-01-16T10:46:40.618" v="198"/>
        <pc:sldMkLst>
          <pc:docMk/>
          <pc:sldMk cId="2360786987" sldId="436"/>
        </pc:sldMkLst>
      </pc:sldChg>
      <pc:sldChg chg="modSp">
        <pc:chgData name="GOMEZ, Paula" userId="S::gomezp@who.int::c93cf399-3ed7-4230-9282-8831e3fe5ae7" providerId="AD" clId="Web-{4CB42D18-EAC2-E516-4A5B-4829BB4607CF}" dt="2023-01-16T10:45:45.807" v="184" actId="14100"/>
        <pc:sldMkLst>
          <pc:docMk/>
          <pc:sldMk cId="2644371204" sldId="439"/>
        </pc:sldMkLst>
        <pc:spChg chg="mod">
          <ac:chgData name="GOMEZ, Paula" userId="S::gomezp@who.int::c93cf399-3ed7-4230-9282-8831e3fe5ae7" providerId="AD" clId="Web-{4CB42D18-EAC2-E516-4A5B-4829BB4607CF}" dt="2023-01-16T10:45:45.807" v="184" actId="14100"/>
          <ac:spMkLst>
            <pc:docMk/>
            <pc:sldMk cId="2644371204" sldId="439"/>
            <ac:spMk id="4" creationId="{B8798144-C516-5348-A5F5-C41C25162F89}"/>
          </ac:spMkLst>
        </pc:spChg>
      </pc:sldChg>
      <pc:sldChg chg="modSp delCm">
        <pc:chgData name="GOMEZ, Paula" userId="S::gomezp@who.int::c93cf399-3ed7-4230-9282-8831e3fe5ae7" providerId="AD" clId="Web-{4CB42D18-EAC2-E516-4A5B-4829BB4607CF}" dt="2023-01-16T10:46:24.978" v="197"/>
        <pc:sldMkLst>
          <pc:docMk/>
          <pc:sldMk cId="752267235" sldId="440"/>
        </pc:sldMkLst>
        <pc:spChg chg="mod">
          <ac:chgData name="GOMEZ, Paula" userId="S::gomezp@who.int::c93cf399-3ed7-4230-9282-8831e3fe5ae7" providerId="AD" clId="Web-{4CB42D18-EAC2-E516-4A5B-4829BB4607CF}" dt="2023-01-16T10:46:20.290" v="196" actId="20577"/>
          <ac:spMkLst>
            <pc:docMk/>
            <pc:sldMk cId="752267235" sldId="440"/>
            <ac:spMk id="4" creationId="{B8798144-C516-5348-A5F5-C41C25162F89}"/>
          </ac:spMkLst>
        </pc:spChg>
      </pc:sldChg>
      <pc:sldChg chg="modSp add replId">
        <pc:chgData name="GOMEZ, Paula" userId="S::gomezp@who.int::c93cf399-3ed7-4230-9282-8831e3fe5ae7" providerId="AD" clId="Web-{4CB42D18-EAC2-E516-4A5B-4829BB4607CF}" dt="2023-01-16T10:46:08.759" v="194" actId="20577"/>
        <pc:sldMkLst>
          <pc:docMk/>
          <pc:sldMk cId="1878662115" sldId="446"/>
        </pc:sldMkLst>
        <pc:spChg chg="mod">
          <ac:chgData name="GOMEZ, Paula" userId="S::gomezp@who.int::c93cf399-3ed7-4230-9282-8831e3fe5ae7" providerId="AD" clId="Web-{4CB42D18-EAC2-E516-4A5B-4829BB4607CF}" dt="2023-01-16T10:46:08.759" v="194" actId="20577"/>
          <ac:spMkLst>
            <pc:docMk/>
            <pc:sldMk cId="1878662115" sldId="446"/>
            <ac:spMk id="4" creationId="{B8798144-C516-5348-A5F5-C41C25162F89}"/>
          </ac:spMkLst>
        </pc:spChg>
      </pc:sldChg>
    </pc:docChg>
  </pc:docChgLst>
  <pc:docChgLst>
    <pc:chgData name="EZZINE, Hind" userId="S::ezzineh@who.int::edcab00f-6318-46e5-a4a9-188b01ee222f" providerId="AD" clId="Web-{FA44E72C-E6E6-9298-F2F1-BFEED481FBD1}"/>
    <pc:docChg chg="modSld">
      <pc:chgData name="EZZINE, Hind" userId="S::ezzineh@who.int::edcab00f-6318-46e5-a4a9-188b01ee222f" providerId="AD" clId="Web-{FA44E72C-E6E6-9298-F2F1-BFEED481FBD1}" dt="2023-01-24T15:30:30.067" v="43" actId="20577"/>
      <pc:docMkLst>
        <pc:docMk/>
      </pc:docMkLst>
      <pc:sldChg chg="modSp">
        <pc:chgData name="EZZINE, Hind" userId="S::ezzineh@who.int::edcab00f-6318-46e5-a4a9-188b01ee222f" providerId="AD" clId="Web-{FA44E72C-E6E6-9298-F2F1-BFEED481FBD1}" dt="2023-01-24T15:29:56.894" v="38"/>
        <pc:sldMkLst>
          <pc:docMk/>
          <pc:sldMk cId="3734107051" sldId="530"/>
        </pc:sldMkLst>
        <pc:spChg chg="mod">
          <ac:chgData name="EZZINE, Hind" userId="S::ezzineh@who.int::edcab00f-6318-46e5-a4a9-188b01ee222f" providerId="AD" clId="Web-{FA44E72C-E6E6-9298-F2F1-BFEED481FBD1}" dt="2023-01-24T15:29:56.894" v="38"/>
          <ac:spMkLst>
            <pc:docMk/>
            <pc:sldMk cId="3734107051" sldId="530"/>
            <ac:spMk id="7" creationId="{00000000-0000-0000-0000-000000000000}"/>
          </ac:spMkLst>
        </pc:spChg>
      </pc:sldChg>
      <pc:sldChg chg="modSp">
        <pc:chgData name="EZZINE, Hind" userId="S::ezzineh@who.int::edcab00f-6318-46e5-a4a9-188b01ee222f" providerId="AD" clId="Web-{FA44E72C-E6E6-9298-F2F1-BFEED481FBD1}" dt="2023-01-24T15:26:54.090" v="19" actId="20577"/>
        <pc:sldMkLst>
          <pc:docMk/>
          <pc:sldMk cId="3960562795" sldId="544"/>
        </pc:sldMkLst>
        <pc:spChg chg="mod">
          <ac:chgData name="EZZINE, Hind" userId="S::ezzineh@who.int::edcab00f-6318-46e5-a4a9-188b01ee222f" providerId="AD" clId="Web-{FA44E72C-E6E6-9298-F2F1-BFEED481FBD1}" dt="2023-01-24T15:26:54.090" v="19" actId="20577"/>
          <ac:spMkLst>
            <pc:docMk/>
            <pc:sldMk cId="3960562795" sldId="544"/>
            <ac:spMk id="6" creationId="{00000000-0000-0000-0000-000000000000}"/>
          </ac:spMkLst>
        </pc:spChg>
      </pc:sldChg>
      <pc:sldChg chg="modSp">
        <pc:chgData name="EZZINE, Hind" userId="S::ezzineh@who.int::edcab00f-6318-46e5-a4a9-188b01ee222f" providerId="AD" clId="Web-{FA44E72C-E6E6-9298-F2F1-BFEED481FBD1}" dt="2023-01-24T15:27:52.921" v="37" actId="20577"/>
        <pc:sldMkLst>
          <pc:docMk/>
          <pc:sldMk cId="2924936375" sldId="556"/>
        </pc:sldMkLst>
        <pc:spChg chg="mod">
          <ac:chgData name="EZZINE, Hind" userId="S::ezzineh@who.int::edcab00f-6318-46e5-a4a9-188b01ee222f" providerId="AD" clId="Web-{FA44E72C-E6E6-9298-F2F1-BFEED481FBD1}" dt="2023-01-24T15:27:52.921" v="37" actId="20577"/>
          <ac:spMkLst>
            <pc:docMk/>
            <pc:sldMk cId="2924936375" sldId="556"/>
            <ac:spMk id="6" creationId="{00000000-0000-0000-0000-000000000000}"/>
          </ac:spMkLst>
        </pc:spChg>
      </pc:sldChg>
      <pc:sldChg chg="modSp">
        <pc:chgData name="EZZINE, Hind" userId="S::ezzineh@who.int::edcab00f-6318-46e5-a4a9-188b01ee222f" providerId="AD" clId="Web-{FA44E72C-E6E6-9298-F2F1-BFEED481FBD1}" dt="2023-01-24T15:30:30.067" v="43" actId="20577"/>
        <pc:sldMkLst>
          <pc:docMk/>
          <pc:sldMk cId="213193096" sldId="563"/>
        </pc:sldMkLst>
        <pc:spChg chg="mod">
          <ac:chgData name="EZZINE, Hind" userId="S::ezzineh@who.int::edcab00f-6318-46e5-a4a9-188b01ee222f" providerId="AD" clId="Web-{FA44E72C-E6E6-9298-F2F1-BFEED481FBD1}" dt="2023-01-24T15:30:30.067" v="43" actId="20577"/>
          <ac:spMkLst>
            <pc:docMk/>
            <pc:sldMk cId="213193096" sldId="563"/>
            <ac:spMk id="6" creationId="{00000000-0000-0000-0000-000000000000}"/>
          </ac:spMkLst>
        </pc:spChg>
      </pc:sldChg>
      <pc:sldChg chg="modSp">
        <pc:chgData name="EZZINE, Hind" userId="S::ezzineh@who.int::edcab00f-6318-46e5-a4a9-188b01ee222f" providerId="AD" clId="Web-{FA44E72C-E6E6-9298-F2F1-BFEED481FBD1}" dt="2023-01-24T15:25:18.571" v="11" actId="1076"/>
        <pc:sldMkLst>
          <pc:docMk/>
          <pc:sldMk cId="1063061220" sldId="564"/>
        </pc:sldMkLst>
        <pc:spChg chg="mod">
          <ac:chgData name="EZZINE, Hind" userId="S::ezzineh@who.int::edcab00f-6318-46e5-a4a9-188b01ee222f" providerId="AD" clId="Web-{FA44E72C-E6E6-9298-F2F1-BFEED481FBD1}" dt="2023-01-24T15:25:18.571" v="11" actId="1076"/>
          <ac:spMkLst>
            <pc:docMk/>
            <pc:sldMk cId="1063061220" sldId="564"/>
            <ac:spMk id="9" creationId="{00000000-0000-0000-0000-000000000000}"/>
          </ac:spMkLst>
        </pc:spChg>
      </pc:sldChg>
    </pc:docChg>
  </pc:docChgLst>
  <pc:docChgLst>
    <pc:chgData name="GOMEZ, Paula" userId="S::gomezp@who.int::c93cf399-3ed7-4230-9282-8831e3fe5ae7" providerId="AD" clId="Web-{1375BA44-13B1-43C1-B612-9581AD7325F0}"/>
    <pc:docChg chg="modSld">
      <pc:chgData name="GOMEZ, Paula" userId="S::gomezp@who.int::c93cf399-3ed7-4230-9282-8831e3fe5ae7" providerId="AD" clId="Web-{1375BA44-13B1-43C1-B612-9581AD7325F0}" dt="2023-03-06T16:53:58.402" v="0" actId="20577"/>
      <pc:docMkLst>
        <pc:docMk/>
      </pc:docMkLst>
      <pc:sldChg chg="modSp">
        <pc:chgData name="GOMEZ, Paula" userId="S::gomezp@who.int::c93cf399-3ed7-4230-9282-8831e3fe5ae7" providerId="AD" clId="Web-{1375BA44-13B1-43C1-B612-9581AD7325F0}" dt="2023-03-06T16:53:58.402" v="0" actId="20577"/>
        <pc:sldMkLst>
          <pc:docMk/>
          <pc:sldMk cId="3107963694" sldId="641"/>
        </pc:sldMkLst>
        <pc:spChg chg="mod">
          <ac:chgData name="GOMEZ, Paula" userId="S::gomezp@who.int::c93cf399-3ed7-4230-9282-8831e3fe5ae7" providerId="AD" clId="Web-{1375BA44-13B1-43C1-B612-9581AD7325F0}" dt="2023-03-06T16:53:58.402" v="0" actId="20577"/>
          <ac:spMkLst>
            <pc:docMk/>
            <pc:sldMk cId="3107963694" sldId="641"/>
            <ac:spMk id="3" creationId="{F237F5AF-9847-49B1-AAC6-F7F46AC14034}"/>
          </ac:spMkLst>
        </pc:spChg>
      </pc:sldChg>
    </pc:docChg>
  </pc:docChgLst>
  <pc:docChgLst>
    <pc:chgData name="GOMEZ, Paula" userId="S::gomezp@who.int::c93cf399-3ed7-4230-9282-8831e3fe5ae7" providerId="AD" clId="Web-{3594923A-F54C-6791-DEEC-6ED64BD11F48}"/>
    <pc:docChg chg="mod modSld">
      <pc:chgData name="GOMEZ, Paula" userId="S::gomezp@who.int::c93cf399-3ed7-4230-9282-8831e3fe5ae7" providerId="AD" clId="Web-{3594923A-F54C-6791-DEEC-6ED64BD11F48}" dt="2023-02-03T16:57:54.533" v="87" actId="20577"/>
      <pc:docMkLst>
        <pc:docMk/>
      </pc:docMkLst>
      <pc:sldChg chg="modSp">
        <pc:chgData name="GOMEZ, Paula" userId="S::gomezp@who.int::c93cf399-3ed7-4230-9282-8831e3fe5ae7" providerId="AD" clId="Web-{3594923A-F54C-6791-DEEC-6ED64BD11F48}" dt="2023-02-03T16:57:54.533" v="87" actId="20577"/>
        <pc:sldMkLst>
          <pc:docMk/>
          <pc:sldMk cId="3273506029" sldId="671"/>
        </pc:sldMkLst>
        <pc:spChg chg="mod">
          <ac:chgData name="GOMEZ, Paula" userId="S::gomezp@who.int::c93cf399-3ed7-4230-9282-8831e3fe5ae7" providerId="AD" clId="Web-{3594923A-F54C-6791-DEEC-6ED64BD11F48}" dt="2023-02-03T16:57:54.533" v="87" actId="20577"/>
          <ac:spMkLst>
            <pc:docMk/>
            <pc:sldMk cId="3273506029" sldId="671"/>
            <ac:spMk id="2" creationId="{00000000-0000-0000-0000-000000000000}"/>
          </ac:spMkLst>
        </pc:spChg>
      </pc:sldChg>
      <pc:sldChg chg="modSp addCm">
        <pc:chgData name="GOMEZ, Paula" userId="S::gomezp@who.int::c93cf399-3ed7-4230-9282-8831e3fe5ae7" providerId="AD" clId="Web-{3594923A-F54C-6791-DEEC-6ED64BD11F48}" dt="2023-02-03T16:57:03.172" v="69"/>
        <pc:sldMkLst>
          <pc:docMk/>
          <pc:sldMk cId="968233751" sldId="678"/>
        </pc:sldMkLst>
        <pc:spChg chg="mod">
          <ac:chgData name="GOMEZ, Paula" userId="S::gomezp@who.int::c93cf399-3ed7-4230-9282-8831e3fe5ae7" providerId="AD" clId="Web-{3594923A-F54C-6791-DEEC-6ED64BD11F48}" dt="2023-02-03T16:52:06.208" v="52" actId="20577"/>
          <ac:spMkLst>
            <pc:docMk/>
            <pc:sldMk cId="968233751" sldId="678"/>
            <ac:spMk id="6" creationId="{00000000-0000-0000-0000-000000000000}"/>
          </ac:spMkLst>
        </pc:spChg>
      </pc:sldChg>
      <pc:sldChg chg="addCm modCm">
        <pc:chgData name="GOMEZ, Paula" userId="S::gomezp@who.int::c93cf399-3ed7-4230-9282-8831e3fe5ae7" providerId="AD" clId="Web-{3594923A-F54C-6791-DEEC-6ED64BD11F48}" dt="2023-02-03T16:55:05.058" v="55"/>
        <pc:sldMkLst>
          <pc:docMk/>
          <pc:sldMk cId="627738202" sldId="680"/>
        </pc:sldMkLst>
      </pc:sldChg>
      <pc:sldChg chg="modSp addCm modCm">
        <pc:chgData name="GOMEZ, Paula" userId="S::gomezp@who.int::c93cf399-3ed7-4230-9282-8831e3fe5ae7" providerId="AD" clId="Web-{3594923A-F54C-6791-DEEC-6ED64BD11F48}" dt="2023-02-03T16:56:04.951" v="68" actId="20577"/>
        <pc:sldMkLst>
          <pc:docMk/>
          <pc:sldMk cId="2985700082" sldId="681"/>
        </pc:sldMkLst>
        <pc:spChg chg="mod">
          <ac:chgData name="GOMEZ, Paula" userId="S::gomezp@who.int::c93cf399-3ed7-4230-9282-8831e3fe5ae7" providerId="AD" clId="Web-{3594923A-F54C-6791-DEEC-6ED64BD11F48}" dt="2023-02-03T16:56:04.951" v="68" actId="20577"/>
          <ac:spMkLst>
            <pc:docMk/>
            <pc:sldMk cId="2985700082" sldId="681"/>
            <ac:spMk id="21" creationId="{00000000-0000-0000-0000-000000000000}"/>
          </ac:spMkLst>
        </pc:spChg>
      </pc:sldChg>
      <pc:sldChg chg="modSp">
        <pc:chgData name="GOMEZ, Paula" userId="S::gomezp@who.int::c93cf399-3ed7-4230-9282-8831e3fe5ae7" providerId="AD" clId="Web-{3594923A-F54C-6791-DEEC-6ED64BD11F48}" dt="2023-02-03T16:48:15.294" v="16" actId="20577"/>
        <pc:sldMkLst>
          <pc:docMk/>
          <pc:sldMk cId="2137147746" sldId="682"/>
        </pc:sldMkLst>
        <pc:spChg chg="mod">
          <ac:chgData name="GOMEZ, Paula" userId="S::gomezp@who.int::c93cf399-3ed7-4230-9282-8831e3fe5ae7" providerId="AD" clId="Web-{3594923A-F54C-6791-DEEC-6ED64BD11F48}" dt="2023-02-03T16:48:15.294" v="16" actId="20577"/>
          <ac:spMkLst>
            <pc:docMk/>
            <pc:sldMk cId="2137147746" sldId="682"/>
            <ac:spMk id="2" creationId="{00000000-0000-0000-0000-000000000000}"/>
          </ac:spMkLst>
        </pc:spChg>
      </pc:sldChg>
      <pc:sldChg chg="addCm">
        <pc:chgData name="GOMEZ, Paula" userId="S::gomezp@who.int::c93cf399-3ed7-4230-9282-8831e3fe5ae7" providerId="AD" clId="Web-{3594923A-F54C-6791-DEEC-6ED64BD11F48}" dt="2023-02-03T16:49:17.312" v="26"/>
        <pc:sldMkLst>
          <pc:docMk/>
          <pc:sldMk cId="4229264770" sldId="683"/>
        </pc:sldMkLst>
      </pc:sldChg>
      <pc:sldChg chg="modSp">
        <pc:chgData name="GOMEZ, Paula" userId="S::gomezp@who.int::c93cf399-3ed7-4230-9282-8831e3fe5ae7" providerId="AD" clId="Web-{3594923A-F54C-6791-DEEC-6ED64BD11F48}" dt="2023-02-03T16:48:34.936" v="25" actId="14100"/>
        <pc:sldMkLst>
          <pc:docMk/>
          <pc:sldMk cId="2048031531" sldId="687"/>
        </pc:sldMkLst>
        <pc:spChg chg="mod">
          <ac:chgData name="GOMEZ, Paula" userId="S::gomezp@who.int::c93cf399-3ed7-4230-9282-8831e3fe5ae7" providerId="AD" clId="Web-{3594923A-F54C-6791-DEEC-6ED64BD11F48}" dt="2023-02-03T16:48:34.936" v="25" actId="14100"/>
          <ac:spMkLst>
            <pc:docMk/>
            <pc:sldMk cId="2048031531" sldId="687"/>
            <ac:spMk id="2" creationId="{00000000-0000-0000-0000-000000000000}"/>
          </ac:spMkLst>
        </pc:spChg>
      </pc:sldChg>
      <pc:sldChg chg="modSp">
        <pc:chgData name="GOMEZ, Paula" userId="S::gomezp@who.int::c93cf399-3ed7-4230-9282-8831e3fe5ae7" providerId="AD" clId="Web-{3594923A-F54C-6791-DEEC-6ED64BD11F48}" dt="2023-02-03T16:49:40.907" v="34" actId="14100"/>
        <pc:sldMkLst>
          <pc:docMk/>
          <pc:sldMk cId="3920885025" sldId="688"/>
        </pc:sldMkLst>
        <pc:spChg chg="mod">
          <ac:chgData name="GOMEZ, Paula" userId="S::gomezp@who.int::c93cf399-3ed7-4230-9282-8831e3fe5ae7" providerId="AD" clId="Web-{3594923A-F54C-6791-DEEC-6ED64BD11F48}" dt="2023-02-03T16:49:40.907" v="34" actId="14100"/>
          <ac:spMkLst>
            <pc:docMk/>
            <pc:sldMk cId="3920885025" sldId="688"/>
            <ac:spMk id="2" creationId="{00000000-0000-0000-0000-000000000000}"/>
          </ac:spMkLst>
        </pc:spChg>
      </pc:sldChg>
    </pc:docChg>
  </pc:docChgLst>
  <pc:docChgLst>
    <pc:chgData name="EZZINE, Hind" userId="S::ezzineh@who.int::edcab00f-6318-46e5-a4a9-188b01ee222f" providerId="AD" clId="Web-{1B67DDBB-B2F3-FB51-898C-260120723824}"/>
    <pc:docChg chg="mod addSld modSld">
      <pc:chgData name="EZZINE, Hind" userId="S::ezzineh@who.int::edcab00f-6318-46e5-a4a9-188b01ee222f" providerId="AD" clId="Web-{1B67DDBB-B2F3-FB51-898C-260120723824}" dt="2023-02-03T18:10:22.057" v="47" actId="20577"/>
      <pc:docMkLst>
        <pc:docMk/>
      </pc:docMkLst>
      <pc:sldChg chg="modSp">
        <pc:chgData name="EZZINE, Hind" userId="S::ezzineh@who.int::edcab00f-6318-46e5-a4a9-188b01ee222f" providerId="AD" clId="Web-{1B67DDBB-B2F3-FB51-898C-260120723824}" dt="2023-02-03T18:10:22.057" v="47" actId="20577"/>
        <pc:sldMkLst>
          <pc:docMk/>
          <pc:sldMk cId="899121726" sldId="646"/>
        </pc:sldMkLst>
        <pc:spChg chg="mod">
          <ac:chgData name="EZZINE, Hind" userId="S::ezzineh@who.int::edcab00f-6318-46e5-a4a9-188b01ee222f" providerId="AD" clId="Web-{1B67DDBB-B2F3-FB51-898C-260120723824}" dt="2023-02-03T18:10:22.057" v="47" actId="20577"/>
          <ac:spMkLst>
            <pc:docMk/>
            <pc:sldMk cId="899121726" sldId="646"/>
            <ac:spMk id="12" creationId="{8A6B853E-6828-4E07-9C47-32C7F639451F}"/>
          </ac:spMkLst>
        </pc:spChg>
      </pc:sldChg>
      <pc:sldChg chg="modSp modCm">
        <pc:chgData name="EZZINE, Hind" userId="S::ezzineh@who.int::edcab00f-6318-46e5-a4a9-188b01ee222f" providerId="AD" clId="Web-{1B67DDBB-B2F3-FB51-898C-260120723824}" dt="2023-02-03T17:57:39.182" v="31" actId="1076"/>
        <pc:sldMkLst>
          <pc:docMk/>
          <pc:sldMk cId="968233751" sldId="678"/>
        </pc:sldMkLst>
        <pc:spChg chg="mod">
          <ac:chgData name="EZZINE, Hind" userId="S::ezzineh@who.int::edcab00f-6318-46e5-a4a9-188b01ee222f" providerId="AD" clId="Web-{1B67DDBB-B2F3-FB51-898C-260120723824}" dt="2023-02-03T17:54:52.162" v="17" actId="20577"/>
          <ac:spMkLst>
            <pc:docMk/>
            <pc:sldMk cId="968233751" sldId="678"/>
            <ac:spMk id="3" creationId="{91ED658C-F1A7-1083-09A3-0D106085A483}"/>
          </ac:spMkLst>
        </pc:spChg>
        <pc:spChg chg="mod">
          <ac:chgData name="EZZINE, Hind" userId="S::ezzineh@who.int::edcab00f-6318-46e5-a4a9-188b01ee222f" providerId="AD" clId="Web-{1B67DDBB-B2F3-FB51-898C-260120723824}" dt="2023-02-03T17:57:39.182" v="31" actId="1076"/>
          <ac:spMkLst>
            <pc:docMk/>
            <pc:sldMk cId="968233751" sldId="678"/>
            <ac:spMk id="6" creationId="{00000000-0000-0000-0000-000000000000}"/>
          </ac:spMkLst>
        </pc:spChg>
      </pc:sldChg>
      <pc:sldChg chg="modCm">
        <pc:chgData name="EZZINE, Hind" userId="S::ezzineh@who.int::edcab00f-6318-46e5-a4a9-188b01ee222f" providerId="AD" clId="Web-{1B67DDBB-B2F3-FB51-898C-260120723824}" dt="2023-02-03T18:09:37.259" v="46"/>
        <pc:sldMkLst>
          <pc:docMk/>
          <pc:sldMk cId="627738202" sldId="680"/>
        </pc:sldMkLst>
      </pc:sldChg>
      <pc:sldChg chg="modSp modCm">
        <pc:chgData name="EZZINE, Hind" userId="S::ezzineh@who.int::edcab00f-6318-46e5-a4a9-188b01ee222f" providerId="AD" clId="Web-{1B67DDBB-B2F3-FB51-898C-260120723824}" dt="2023-02-03T18:04:49.454" v="41" actId="20577"/>
        <pc:sldMkLst>
          <pc:docMk/>
          <pc:sldMk cId="2985700082" sldId="681"/>
        </pc:sldMkLst>
        <pc:spChg chg="mod">
          <ac:chgData name="EZZINE, Hind" userId="S::ezzineh@who.int::edcab00f-6318-46e5-a4a9-188b01ee222f" providerId="AD" clId="Web-{1B67DDBB-B2F3-FB51-898C-260120723824}" dt="2023-02-03T18:04:49.454" v="41" actId="20577"/>
          <ac:spMkLst>
            <pc:docMk/>
            <pc:sldMk cId="2985700082" sldId="681"/>
            <ac:spMk id="21" creationId="{00000000-0000-0000-0000-000000000000}"/>
          </ac:spMkLst>
        </pc:spChg>
      </pc:sldChg>
      <pc:sldChg chg="modCm">
        <pc:chgData name="EZZINE, Hind" userId="S::ezzineh@who.int::edcab00f-6318-46e5-a4a9-188b01ee222f" providerId="AD" clId="Web-{1B67DDBB-B2F3-FB51-898C-260120723824}" dt="2023-02-03T18:05:58.003" v="44"/>
        <pc:sldMkLst>
          <pc:docMk/>
          <pc:sldMk cId="4229264770" sldId="683"/>
        </pc:sldMkLst>
      </pc:sldChg>
      <pc:sldChg chg="modSp">
        <pc:chgData name="EZZINE, Hind" userId="S::ezzineh@who.int::edcab00f-6318-46e5-a4a9-188b01ee222f" providerId="AD" clId="Web-{1B67DDBB-B2F3-FB51-898C-260120723824}" dt="2023-02-03T18:05:25.549" v="43" actId="20577"/>
        <pc:sldMkLst>
          <pc:docMk/>
          <pc:sldMk cId="3920885025" sldId="688"/>
        </pc:sldMkLst>
        <pc:spChg chg="mod">
          <ac:chgData name="EZZINE, Hind" userId="S::ezzineh@who.int::edcab00f-6318-46e5-a4a9-188b01ee222f" providerId="AD" clId="Web-{1B67DDBB-B2F3-FB51-898C-260120723824}" dt="2023-02-03T18:05:25.549" v="43" actId="20577"/>
          <ac:spMkLst>
            <pc:docMk/>
            <pc:sldMk cId="3920885025" sldId="688"/>
            <ac:spMk id="2" creationId="{00000000-0000-0000-0000-000000000000}"/>
          </ac:spMkLst>
        </pc:spChg>
      </pc:sldChg>
      <pc:sldChg chg="modSp add replId">
        <pc:chgData name="EZZINE, Hind" userId="S::ezzineh@who.int::edcab00f-6318-46e5-a4a9-188b01ee222f" providerId="AD" clId="Web-{1B67DDBB-B2F3-FB51-898C-260120723824}" dt="2023-02-03T17:57:46.041" v="32" actId="1076"/>
        <pc:sldMkLst>
          <pc:docMk/>
          <pc:sldMk cId="2522164048" sldId="689"/>
        </pc:sldMkLst>
        <pc:spChg chg="mod">
          <ac:chgData name="EZZINE, Hind" userId="S::ezzineh@who.int::edcab00f-6318-46e5-a4a9-188b01ee222f" providerId="AD" clId="Web-{1B67DDBB-B2F3-FB51-898C-260120723824}" dt="2023-02-03T17:57:46.041" v="32" actId="1076"/>
          <ac:spMkLst>
            <pc:docMk/>
            <pc:sldMk cId="2522164048" sldId="689"/>
            <ac:spMk id="6" creationId="{00000000-0000-0000-0000-000000000000}"/>
          </ac:spMkLst>
        </pc:spChg>
      </pc:sldChg>
    </pc:docChg>
  </pc:docChgLst>
  <pc:docChgLst>
    <pc:chgData name="EZZINE, Hind" userId="S::ezzineh@who.int::edcab00f-6318-46e5-a4a9-188b01ee222f" providerId="AD" clId="Web-{4A80D09B-8D06-C384-56B9-632102F6ACA0}"/>
    <pc:docChg chg="delSld modSld">
      <pc:chgData name="EZZINE, Hind" userId="S::ezzineh@who.int::edcab00f-6318-46e5-a4a9-188b01ee222f" providerId="AD" clId="Web-{4A80D09B-8D06-C384-56B9-632102F6ACA0}" dt="2023-02-02T14:40:14.923" v="101" actId="20577"/>
      <pc:docMkLst>
        <pc:docMk/>
      </pc:docMkLst>
      <pc:sldChg chg="modSp">
        <pc:chgData name="EZZINE, Hind" userId="S::ezzineh@who.int::edcab00f-6318-46e5-a4a9-188b01ee222f" providerId="AD" clId="Web-{4A80D09B-8D06-C384-56B9-632102F6ACA0}" dt="2023-02-02T14:23:49.190" v="4" actId="20577"/>
        <pc:sldMkLst>
          <pc:docMk/>
          <pc:sldMk cId="657549216" sldId="613"/>
        </pc:sldMkLst>
        <pc:spChg chg="mod">
          <ac:chgData name="EZZINE, Hind" userId="S::ezzineh@who.int::edcab00f-6318-46e5-a4a9-188b01ee222f" providerId="AD" clId="Web-{4A80D09B-8D06-C384-56B9-632102F6ACA0}" dt="2023-02-02T14:23:49.190" v="4" actId="20577"/>
          <ac:spMkLst>
            <pc:docMk/>
            <pc:sldMk cId="657549216" sldId="613"/>
            <ac:spMk id="623" creationId="{00000000-0000-0000-0000-000000000000}"/>
          </ac:spMkLst>
        </pc:spChg>
      </pc:sldChg>
      <pc:sldChg chg="modSp">
        <pc:chgData name="EZZINE, Hind" userId="S::ezzineh@who.int::edcab00f-6318-46e5-a4a9-188b01ee222f" providerId="AD" clId="Web-{4A80D09B-8D06-C384-56B9-632102F6ACA0}" dt="2023-02-02T14:25:21.396" v="14" actId="1076"/>
        <pc:sldMkLst>
          <pc:docMk/>
          <pc:sldMk cId="2094026619" sldId="618"/>
        </pc:sldMkLst>
        <pc:spChg chg="mod">
          <ac:chgData name="EZZINE, Hind" userId="S::ezzineh@who.int::edcab00f-6318-46e5-a4a9-188b01ee222f" providerId="AD" clId="Web-{4A80D09B-8D06-C384-56B9-632102F6ACA0}" dt="2023-02-02T14:24:45.004" v="9" actId="1076"/>
          <ac:spMkLst>
            <pc:docMk/>
            <pc:sldMk cId="2094026619" sldId="618"/>
            <ac:spMk id="3" creationId="{84F77245-A9EC-4775-993D-835DEC7150B2}"/>
          </ac:spMkLst>
        </pc:spChg>
        <pc:spChg chg="mod">
          <ac:chgData name="EZZINE, Hind" userId="S::ezzineh@who.int::edcab00f-6318-46e5-a4a9-188b01ee222f" providerId="AD" clId="Web-{4A80D09B-8D06-C384-56B9-632102F6ACA0}" dt="2023-02-02T14:25:21.396" v="14" actId="1076"/>
          <ac:spMkLst>
            <pc:docMk/>
            <pc:sldMk cId="2094026619" sldId="618"/>
            <ac:spMk id="5" creationId="{00000000-0000-0000-0000-000000000000}"/>
          </ac:spMkLst>
        </pc:spChg>
        <pc:spChg chg="mod">
          <ac:chgData name="EZZINE, Hind" userId="S::ezzineh@who.int::edcab00f-6318-46e5-a4a9-188b01ee222f" providerId="AD" clId="Web-{4A80D09B-8D06-C384-56B9-632102F6ACA0}" dt="2023-02-02T14:25:10.333" v="13" actId="14100"/>
          <ac:spMkLst>
            <pc:docMk/>
            <pc:sldMk cId="2094026619" sldId="618"/>
            <ac:spMk id="7" creationId="{C3CB77A9-D3E5-42F2-8770-A36AD6FCD52C}"/>
          </ac:spMkLst>
        </pc:spChg>
        <pc:spChg chg="mod">
          <ac:chgData name="EZZINE, Hind" userId="S::ezzineh@who.int::edcab00f-6318-46e5-a4a9-188b01ee222f" providerId="AD" clId="Web-{4A80D09B-8D06-C384-56B9-632102F6ACA0}" dt="2023-02-02T14:24:54.020" v="12" actId="20577"/>
          <ac:spMkLst>
            <pc:docMk/>
            <pc:sldMk cId="2094026619" sldId="618"/>
            <ac:spMk id="15" creationId="{00000000-0000-0000-0000-000000000000}"/>
          </ac:spMkLst>
        </pc:spChg>
      </pc:sldChg>
      <pc:sldChg chg="addSp delSp modSp">
        <pc:chgData name="EZZINE, Hind" userId="S::ezzineh@who.int::edcab00f-6318-46e5-a4a9-188b01ee222f" providerId="AD" clId="Web-{4A80D09B-8D06-C384-56B9-632102F6ACA0}" dt="2023-02-02T14:26:53.914" v="25" actId="1076"/>
        <pc:sldMkLst>
          <pc:docMk/>
          <pc:sldMk cId="899121726" sldId="646"/>
        </pc:sldMkLst>
        <pc:spChg chg="add del mod">
          <ac:chgData name="EZZINE, Hind" userId="S::ezzineh@who.int::edcab00f-6318-46e5-a4a9-188b01ee222f" providerId="AD" clId="Web-{4A80D09B-8D06-C384-56B9-632102F6ACA0}" dt="2023-02-02T14:26:53.914" v="25" actId="1076"/>
          <ac:spMkLst>
            <pc:docMk/>
            <pc:sldMk cId="899121726" sldId="646"/>
            <ac:spMk id="3" creationId="{00000000-0000-0000-0000-000000000000}"/>
          </ac:spMkLst>
        </pc:spChg>
      </pc:sldChg>
      <pc:sldChg chg="modSp">
        <pc:chgData name="EZZINE, Hind" userId="S::ezzineh@who.int::edcab00f-6318-46e5-a4a9-188b01ee222f" providerId="AD" clId="Web-{4A80D09B-8D06-C384-56B9-632102F6ACA0}" dt="2023-02-02T14:27:28.400" v="26" actId="20577"/>
        <pc:sldMkLst>
          <pc:docMk/>
          <pc:sldMk cId="4157882530" sldId="651"/>
        </pc:sldMkLst>
        <pc:spChg chg="mod">
          <ac:chgData name="EZZINE, Hind" userId="S::ezzineh@who.int::edcab00f-6318-46e5-a4a9-188b01ee222f" providerId="AD" clId="Web-{4A80D09B-8D06-C384-56B9-632102F6ACA0}" dt="2023-02-02T14:27:28.400" v="26" actId="20577"/>
          <ac:spMkLst>
            <pc:docMk/>
            <pc:sldMk cId="4157882530" sldId="651"/>
            <ac:spMk id="3" creationId="{00000000-0000-0000-0000-000000000000}"/>
          </ac:spMkLst>
        </pc:spChg>
      </pc:sldChg>
      <pc:sldChg chg="modSp del">
        <pc:chgData name="EZZINE, Hind" userId="S::ezzineh@who.int::edcab00f-6318-46e5-a4a9-188b01ee222f" providerId="AD" clId="Web-{4A80D09B-8D06-C384-56B9-632102F6ACA0}" dt="2023-02-02T14:34:14.865" v="44"/>
        <pc:sldMkLst>
          <pc:docMk/>
          <pc:sldMk cId="3980482972" sldId="660"/>
        </pc:sldMkLst>
        <pc:spChg chg="mod">
          <ac:chgData name="EZZINE, Hind" userId="S::ezzineh@who.int::edcab00f-6318-46e5-a4a9-188b01ee222f" providerId="AD" clId="Web-{4A80D09B-8D06-C384-56B9-632102F6ACA0}" dt="2023-02-02T14:34:13.428" v="43" actId="20577"/>
          <ac:spMkLst>
            <pc:docMk/>
            <pc:sldMk cId="3980482972" sldId="660"/>
            <ac:spMk id="3" creationId="{00000000-0000-0000-0000-000000000000}"/>
          </ac:spMkLst>
        </pc:spChg>
      </pc:sldChg>
      <pc:sldChg chg="modSp">
        <pc:chgData name="EZZINE, Hind" userId="S::ezzineh@who.int::edcab00f-6318-46e5-a4a9-188b01ee222f" providerId="AD" clId="Web-{4A80D09B-8D06-C384-56B9-632102F6ACA0}" dt="2023-02-02T14:40:14.923" v="101" actId="20577"/>
        <pc:sldMkLst>
          <pc:docMk/>
          <pc:sldMk cId="968233751" sldId="678"/>
        </pc:sldMkLst>
        <pc:spChg chg="mod">
          <ac:chgData name="EZZINE, Hind" userId="S::ezzineh@who.int::edcab00f-6318-46e5-a4a9-188b01ee222f" providerId="AD" clId="Web-{4A80D09B-8D06-C384-56B9-632102F6ACA0}" dt="2023-02-02T14:40:14.923" v="101" actId="20577"/>
          <ac:spMkLst>
            <pc:docMk/>
            <pc:sldMk cId="968233751" sldId="678"/>
            <ac:spMk id="6" creationId="{00000000-0000-0000-0000-000000000000}"/>
          </ac:spMkLst>
        </pc:spChg>
      </pc:sldChg>
      <pc:sldChg chg="modSp">
        <pc:chgData name="EZZINE, Hind" userId="S::ezzineh@who.int::edcab00f-6318-46e5-a4a9-188b01ee222f" providerId="AD" clId="Web-{4A80D09B-8D06-C384-56B9-632102F6ACA0}" dt="2023-02-02T14:29:27.841" v="27" actId="1076"/>
        <pc:sldMkLst>
          <pc:docMk/>
          <pc:sldMk cId="627738202" sldId="680"/>
        </pc:sldMkLst>
        <pc:spChg chg="mod">
          <ac:chgData name="EZZINE, Hind" userId="S::ezzineh@who.int::edcab00f-6318-46e5-a4a9-188b01ee222f" providerId="AD" clId="Web-{4A80D09B-8D06-C384-56B9-632102F6ACA0}" dt="2023-02-02T14:29:27.841" v="27" actId="1076"/>
          <ac:spMkLst>
            <pc:docMk/>
            <pc:sldMk cId="627738202" sldId="680"/>
            <ac:spMk id="2" creationId="{00000000-0000-0000-0000-000000000000}"/>
          </ac:spMkLst>
        </pc:spChg>
      </pc:sldChg>
      <pc:sldChg chg="modSp">
        <pc:chgData name="EZZINE, Hind" userId="S::ezzineh@who.int::edcab00f-6318-46e5-a4a9-188b01ee222f" providerId="AD" clId="Web-{4A80D09B-8D06-C384-56B9-632102F6ACA0}" dt="2023-02-02T14:30:05.576" v="29" actId="20577"/>
        <pc:sldMkLst>
          <pc:docMk/>
          <pc:sldMk cId="2048031531" sldId="687"/>
        </pc:sldMkLst>
        <pc:spChg chg="mod">
          <ac:chgData name="EZZINE, Hind" userId="S::ezzineh@who.int::edcab00f-6318-46e5-a4a9-188b01ee222f" providerId="AD" clId="Web-{4A80D09B-8D06-C384-56B9-632102F6ACA0}" dt="2023-02-02T14:30:05.576" v="29" actId="20577"/>
          <ac:spMkLst>
            <pc:docMk/>
            <pc:sldMk cId="2048031531" sldId="687"/>
            <ac:spMk id="6" creationId="{00000000-0000-0000-0000-000000000000}"/>
          </ac:spMkLst>
        </pc:spChg>
      </pc:sldChg>
      <pc:sldChg chg="modSp">
        <pc:chgData name="EZZINE, Hind" userId="S::ezzineh@who.int::edcab00f-6318-46e5-a4a9-188b01ee222f" providerId="AD" clId="Web-{4A80D09B-8D06-C384-56B9-632102F6ACA0}" dt="2023-02-02T14:30:16.186" v="30" actId="20577"/>
        <pc:sldMkLst>
          <pc:docMk/>
          <pc:sldMk cId="3920885025" sldId="688"/>
        </pc:sldMkLst>
        <pc:spChg chg="mod">
          <ac:chgData name="EZZINE, Hind" userId="S::ezzineh@who.int::edcab00f-6318-46e5-a4a9-188b01ee222f" providerId="AD" clId="Web-{4A80D09B-8D06-C384-56B9-632102F6ACA0}" dt="2023-02-02T14:30:16.186" v="30" actId="20577"/>
          <ac:spMkLst>
            <pc:docMk/>
            <pc:sldMk cId="3920885025" sldId="688"/>
            <ac:spMk id="6" creationId="{00000000-0000-0000-0000-000000000000}"/>
          </ac:spMkLst>
        </pc:spChg>
      </pc:sldChg>
    </pc:docChg>
  </pc:docChgLst>
  <pc:docChgLst>
    <pc:chgData name="EZZINE, Hind" userId="S::ezzineh@who.int::edcab00f-6318-46e5-a4a9-188b01ee222f" providerId="AD" clId="Web-{148EB7F8-EA43-4870-B752-50740AA5BC89}"/>
    <pc:docChg chg="modSld">
      <pc:chgData name="EZZINE, Hind" userId="S::ezzineh@who.int::edcab00f-6318-46e5-a4a9-188b01ee222f" providerId="AD" clId="Web-{148EB7F8-EA43-4870-B752-50740AA5BC89}" dt="2023-05-16T01:00:13.966" v="3"/>
      <pc:docMkLst>
        <pc:docMk/>
      </pc:docMkLst>
      <pc:sldChg chg="addSp delSp modSp">
        <pc:chgData name="EZZINE, Hind" userId="S::ezzineh@who.int::edcab00f-6318-46e5-a4a9-188b01ee222f" providerId="AD" clId="Web-{148EB7F8-EA43-4870-B752-50740AA5BC89}" dt="2023-05-16T01:00:13.966" v="3"/>
        <pc:sldMkLst>
          <pc:docMk/>
          <pc:sldMk cId="2137147746" sldId="682"/>
        </pc:sldMkLst>
        <pc:spChg chg="add del mod">
          <ac:chgData name="EZZINE, Hind" userId="S::ezzineh@who.int::edcab00f-6318-46e5-a4a9-188b01ee222f" providerId="AD" clId="Web-{148EB7F8-EA43-4870-B752-50740AA5BC89}" dt="2023-05-16T01:00:13.966" v="3"/>
          <ac:spMkLst>
            <pc:docMk/>
            <pc:sldMk cId="2137147746" sldId="682"/>
            <ac:spMk id="8" creationId="{00EFBD8A-0752-148B-4185-917DD60EA576}"/>
          </ac:spMkLst>
        </pc:spChg>
      </pc:sldChg>
    </pc:docChg>
  </pc:docChgLst>
  <pc:docChgLst>
    <pc:chgData name="GOMEZ, Paula" userId="S::gomezp@who.int::c93cf399-3ed7-4230-9282-8831e3fe5ae7" providerId="AD" clId="Web-{46BBEC4D-91FD-CB81-12F0-B70A52887683}"/>
    <pc:docChg chg="modSld">
      <pc:chgData name="GOMEZ, Paula" userId="S::gomezp@who.int::c93cf399-3ed7-4230-9282-8831e3fe5ae7" providerId="AD" clId="Web-{46BBEC4D-91FD-CB81-12F0-B70A52887683}" dt="2024-05-14T08:45:14.877" v="9" actId="20577"/>
      <pc:docMkLst>
        <pc:docMk/>
      </pc:docMkLst>
      <pc:sldChg chg="modSp">
        <pc:chgData name="GOMEZ, Paula" userId="S::gomezp@who.int::c93cf399-3ed7-4230-9282-8831e3fe5ae7" providerId="AD" clId="Web-{46BBEC4D-91FD-CB81-12F0-B70A52887683}" dt="2024-05-14T08:45:14.877" v="9" actId="20577"/>
        <pc:sldMkLst>
          <pc:docMk/>
          <pc:sldMk cId="3273506029" sldId="671"/>
        </pc:sldMkLst>
        <pc:spChg chg="mod">
          <ac:chgData name="GOMEZ, Paula" userId="S::gomezp@who.int::c93cf399-3ed7-4230-9282-8831e3fe5ae7" providerId="AD" clId="Web-{46BBEC4D-91FD-CB81-12F0-B70A52887683}" dt="2024-05-14T08:45:14.877" v="9" actId="20577"/>
          <ac:spMkLst>
            <pc:docMk/>
            <pc:sldMk cId="3273506029" sldId="671"/>
            <ac:spMk id="2" creationId="{00000000-0000-0000-0000-000000000000}"/>
          </ac:spMkLst>
        </pc:spChg>
      </pc:sldChg>
      <pc:sldChg chg="modSp">
        <pc:chgData name="GOMEZ, Paula" userId="S::gomezp@who.int::c93cf399-3ed7-4230-9282-8831e3fe5ae7" providerId="AD" clId="Web-{46BBEC4D-91FD-CB81-12F0-B70A52887683}" dt="2024-05-14T08:36:04.831" v="1" actId="20577"/>
        <pc:sldMkLst>
          <pc:docMk/>
          <pc:sldMk cId="2522164048" sldId="689"/>
        </pc:sldMkLst>
        <pc:spChg chg="mod">
          <ac:chgData name="GOMEZ, Paula" userId="S::gomezp@who.int::c93cf399-3ed7-4230-9282-8831e3fe5ae7" providerId="AD" clId="Web-{46BBEC4D-91FD-CB81-12F0-B70A52887683}" dt="2024-05-14T08:36:04.831" v="1" actId="20577"/>
          <ac:spMkLst>
            <pc:docMk/>
            <pc:sldMk cId="2522164048" sldId="689"/>
            <ac:spMk id="6" creationId="{00000000-0000-0000-0000-000000000000}"/>
          </ac:spMkLst>
        </pc:spChg>
      </pc:sldChg>
    </pc:docChg>
  </pc:docChgLst>
  <pc:docChgLst>
    <pc:chgData name="EZZINE, Hind" userId="S::ezzineh@who.int::edcab00f-6318-46e5-a4a9-188b01ee222f" providerId="AD" clId="Web-{E79128C0-EE83-9E90-8949-A0C142857273}"/>
    <pc:docChg chg="modSld">
      <pc:chgData name="EZZINE, Hind" userId="S::ezzineh@who.int::edcab00f-6318-46e5-a4a9-188b01ee222f" providerId="AD" clId="Web-{E79128C0-EE83-9E90-8949-A0C142857273}" dt="2023-09-15T16:53:58.823" v="15" actId="20577"/>
      <pc:docMkLst>
        <pc:docMk/>
      </pc:docMkLst>
      <pc:sldChg chg="mod modShow addCm modCm">
        <pc:chgData name="EZZINE, Hind" userId="S::ezzineh@who.int::edcab00f-6318-46e5-a4a9-188b01ee222f" providerId="AD" clId="Web-{E79128C0-EE83-9E90-8949-A0C142857273}" dt="2023-09-15T16:48:41.069" v="2"/>
        <pc:sldMkLst>
          <pc:docMk/>
          <pc:sldMk cId="1836358625" sldId="566"/>
        </pc:sldMkLst>
      </pc:sldChg>
      <pc:sldChg chg="modSp">
        <pc:chgData name="EZZINE, Hind" userId="S::ezzineh@who.int::edcab00f-6318-46e5-a4a9-188b01ee222f" providerId="AD" clId="Web-{E79128C0-EE83-9E90-8949-A0C142857273}" dt="2023-09-15T16:53:58.823" v="15" actId="20577"/>
        <pc:sldMkLst>
          <pc:docMk/>
          <pc:sldMk cId="3347661521" sldId="1871"/>
        </pc:sldMkLst>
        <pc:spChg chg="mod">
          <ac:chgData name="EZZINE, Hind" userId="S::ezzineh@who.int::edcab00f-6318-46e5-a4a9-188b01ee222f" providerId="AD" clId="Web-{E79128C0-EE83-9E90-8949-A0C142857273}" dt="2023-09-15T16:53:58.823" v="15" actId="20577"/>
          <ac:spMkLst>
            <pc:docMk/>
            <pc:sldMk cId="3347661521" sldId="1871"/>
            <ac:spMk id="6" creationId="{00000000-0000-0000-0000-000000000000}"/>
          </ac:spMkLst>
        </pc:spChg>
      </pc:sldChg>
    </pc:docChg>
  </pc:docChgLst>
  <pc:docChgLst>
    <pc:chgData name="EZZINE, Hind" userId="S::ezzineh@who.int::edcab00f-6318-46e5-a4a9-188b01ee222f" providerId="AD" clId="Web-{A2AC204A-1CCA-5351-51C6-E88DAF35E48A}"/>
    <pc:docChg chg="addSld delSld modSld">
      <pc:chgData name="EZZINE, Hind" userId="S::ezzineh@who.int::edcab00f-6318-46e5-a4a9-188b01ee222f" providerId="AD" clId="Web-{A2AC204A-1CCA-5351-51C6-E88DAF35E48A}" dt="2024-07-31T20:20:31.447" v="48"/>
      <pc:docMkLst>
        <pc:docMk/>
      </pc:docMkLst>
      <pc:sldChg chg="delSp modSp">
        <pc:chgData name="EZZINE, Hind" userId="S::ezzineh@who.int::edcab00f-6318-46e5-a4a9-188b01ee222f" providerId="AD" clId="Web-{A2AC204A-1CCA-5351-51C6-E88DAF35E48A}" dt="2024-07-31T20:20:31.447" v="48"/>
        <pc:sldMkLst>
          <pc:docMk/>
          <pc:sldMk cId="3888999264" sldId="656"/>
        </pc:sldMkLst>
        <pc:spChg chg="del mod">
          <ac:chgData name="EZZINE, Hind" userId="S::ezzineh@who.int::edcab00f-6318-46e5-a4a9-188b01ee222f" providerId="AD" clId="Web-{A2AC204A-1CCA-5351-51C6-E88DAF35E48A}" dt="2024-07-31T20:20:31.447" v="48"/>
          <ac:spMkLst>
            <pc:docMk/>
            <pc:sldMk cId="3888999264" sldId="656"/>
            <ac:spMk id="11" creationId="{88606505-F1C0-D299-7834-906ED5261A69}"/>
          </ac:spMkLst>
        </pc:spChg>
      </pc:sldChg>
      <pc:sldChg chg="modSp del">
        <pc:chgData name="EZZINE, Hind" userId="S::ezzineh@who.int::edcab00f-6318-46e5-a4a9-188b01ee222f" providerId="AD" clId="Web-{A2AC204A-1CCA-5351-51C6-E88DAF35E48A}" dt="2024-07-31T20:02:51.038" v="46"/>
        <pc:sldMkLst>
          <pc:docMk/>
          <pc:sldMk cId="2522164048" sldId="689"/>
        </pc:sldMkLst>
        <pc:spChg chg="mod">
          <ac:chgData name="EZZINE, Hind" userId="S::ezzineh@who.int::edcab00f-6318-46e5-a4a9-188b01ee222f" providerId="AD" clId="Web-{A2AC204A-1CCA-5351-51C6-E88DAF35E48A}" dt="2024-07-31T20:00:41.747" v="23" actId="20577"/>
          <ac:spMkLst>
            <pc:docMk/>
            <pc:sldMk cId="2522164048" sldId="689"/>
            <ac:spMk id="6" creationId="{00000000-0000-0000-0000-000000000000}"/>
          </ac:spMkLst>
        </pc:spChg>
      </pc:sldChg>
      <pc:sldChg chg="modSp add">
        <pc:chgData name="EZZINE, Hind" userId="S::ezzineh@who.int::edcab00f-6318-46e5-a4a9-188b01ee222f" providerId="AD" clId="Web-{A2AC204A-1CCA-5351-51C6-E88DAF35E48A}" dt="2024-07-31T20:02:42.972" v="45" actId="20577"/>
        <pc:sldMkLst>
          <pc:docMk/>
          <pc:sldMk cId="2258960515" sldId="1877"/>
        </pc:sldMkLst>
        <pc:spChg chg="mod">
          <ac:chgData name="EZZINE, Hind" userId="S::ezzineh@who.int::edcab00f-6318-46e5-a4a9-188b01ee222f" providerId="AD" clId="Web-{A2AC204A-1CCA-5351-51C6-E88DAF35E48A}" dt="2024-07-31T20:01:50.016" v="30" actId="20577"/>
          <ac:spMkLst>
            <pc:docMk/>
            <pc:sldMk cId="2258960515" sldId="1877"/>
            <ac:spMk id="3" creationId="{91ED658C-F1A7-1083-09A3-0D106085A483}"/>
          </ac:spMkLst>
        </pc:spChg>
        <pc:spChg chg="mod">
          <ac:chgData name="EZZINE, Hind" userId="S::ezzineh@who.int::edcab00f-6318-46e5-a4a9-188b01ee222f" providerId="AD" clId="Web-{A2AC204A-1CCA-5351-51C6-E88DAF35E48A}" dt="2024-07-31T20:02:42.972" v="45" actId="20577"/>
          <ac:spMkLst>
            <pc:docMk/>
            <pc:sldMk cId="2258960515" sldId="1877"/>
            <ac:spMk id="6" creationId="{00000000-0000-0000-0000-000000000000}"/>
          </ac:spMkLst>
        </pc:spChg>
      </pc:sldChg>
    </pc:docChg>
  </pc:docChgLst>
  <pc:docChgLst>
    <pc:chgData name="EZZINE, Hind" userId="S::ezzineh@who.int::edcab00f-6318-46e5-a4a9-188b01ee222f" providerId="AD" clId="Web-{34A8F1FC-BEB7-203F-9DBC-E65E4FA56FEF}"/>
    <pc:docChg chg="modSld">
      <pc:chgData name="EZZINE, Hind" userId="S::ezzineh@who.int::edcab00f-6318-46e5-a4a9-188b01ee222f" providerId="AD" clId="Web-{34A8F1FC-BEB7-203F-9DBC-E65E4FA56FEF}" dt="2023-05-12T06:12:48.397" v="9"/>
      <pc:docMkLst>
        <pc:docMk/>
      </pc:docMkLst>
      <pc:sldChg chg="modNotes">
        <pc:chgData name="EZZINE, Hind" userId="S::ezzineh@who.int::edcab00f-6318-46e5-a4a9-188b01ee222f" providerId="AD" clId="Web-{34A8F1FC-BEB7-203F-9DBC-E65E4FA56FEF}" dt="2023-05-12T06:12:23.396" v="0"/>
        <pc:sldMkLst>
          <pc:docMk/>
          <pc:sldMk cId="657549216" sldId="613"/>
        </pc:sldMkLst>
      </pc:sldChg>
      <pc:sldChg chg="modNotes">
        <pc:chgData name="EZZINE, Hind" userId="S::ezzineh@who.int::edcab00f-6318-46e5-a4a9-188b01ee222f" providerId="AD" clId="Web-{34A8F1FC-BEB7-203F-9DBC-E65E4FA56FEF}" dt="2023-05-12T06:12:32.396" v="4"/>
        <pc:sldMkLst>
          <pc:docMk/>
          <pc:sldMk cId="19293597" sldId="619"/>
        </pc:sldMkLst>
      </pc:sldChg>
      <pc:sldChg chg="modNotes">
        <pc:chgData name="EZZINE, Hind" userId="S::ezzineh@who.int::edcab00f-6318-46e5-a4a9-188b01ee222f" providerId="AD" clId="Web-{34A8F1FC-BEB7-203F-9DBC-E65E4FA56FEF}" dt="2023-05-12T06:12:40.037" v="6"/>
        <pc:sldMkLst>
          <pc:docMk/>
          <pc:sldMk cId="3872188794" sldId="643"/>
        </pc:sldMkLst>
      </pc:sldChg>
      <pc:sldChg chg="modNotes">
        <pc:chgData name="EZZINE, Hind" userId="S::ezzineh@who.int::edcab00f-6318-46e5-a4a9-188b01ee222f" providerId="AD" clId="Web-{34A8F1FC-BEB7-203F-9DBC-E65E4FA56FEF}" dt="2023-05-12T06:12:48.397" v="9"/>
        <pc:sldMkLst>
          <pc:docMk/>
          <pc:sldMk cId="1647851540" sldId="647"/>
        </pc:sldMkLst>
      </pc:sldChg>
    </pc:docChg>
  </pc:docChgLst>
  <pc:docChgLst>
    <pc:chgData name="GOMEZ, Paula" userId="S::gomezp@who.int::c93cf399-3ed7-4230-9282-8831e3fe5ae7" providerId="AD" clId="Web-{C30837E8-5406-2CAC-831F-A878BBF121C3}"/>
    <pc:docChg chg="delSld modSld">
      <pc:chgData name="GOMEZ, Paula" userId="S::gomezp@who.int::c93cf399-3ed7-4230-9282-8831e3fe5ae7" providerId="AD" clId="Web-{C30837E8-5406-2CAC-831F-A878BBF121C3}" dt="2023-09-18T07:42:58.525" v="4" actId="14100"/>
      <pc:docMkLst>
        <pc:docMk/>
      </pc:docMkLst>
      <pc:sldChg chg="del">
        <pc:chgData name="GOMEZ, Paula" userId="S::gomezp@who.int::c93cf399-3ed7-4230-9282-8831e3fe5ae7" providerId="AD" clId="Web-{C30837E8-5406-2CAC-831F-A878BBF121C3}" dt="2023-09-18T07:42:24.993" v="0"/>
        <pc:sldMkLst>
          <pc:docMk/>
          <pc:sldMk cId="1836358625" sldId="566"/>
        </pc:sldMkLst>
      </pc:sldChg>
      <pc:sldChg chg="delSp modSp">
        <pc:chgData name="GOMEZ, Paula" userId="S::gomezp@who.int::c93cf399-3ed7-4230-9282-8831e3fe5ae7" providerId="AD" clId="Web-{C30837E8-5406-2CAC-831F-A878BBF121C3}" dt="2023-09-18T07:42:58.525" v="4" actId="14100"/>
        <pc:sldMkLst>
          <pc:docMk/>
          <pc:sldMk cId="1741713755" sldId="1870"/>
        </pc:sldMkLst>
        <pc:spChg chg="mod">
          <ac:chgData name="GOMEZ, Paula" userId="S::gomezp@who.int::c93cf399-3ed7-4230-9282-8831e3fe5ae7" providerId="AD" clId="Web-{C30837E8-5406-2CAC-831F-A878BBF121C3}" dt="2023-09-18T07:42:58.525" v="4" actId="14100"/>
          <ac:spMkLst>
            <pc:docMk/>
            <pc:sldMk cId="1741713755" sldId="1870"/>
            <ac:spMk id="616" creationId="{00000000-0000-0000-0000-000000000000}"/>
          </ac:spMkLst>
        </pc:spChg>
        <pc:spChg chg="del">
          <ac:chgData name="GOMEZ, Paula" userId="S::gomezp@who.int::c93cf399-3ed7-4230-9282-8831e3fe5ae7" providerId="AD" clId="Web-{C30837E8-5406-2CAC-831F-A878BBF121C3}" dt="2023-09-18T07:42:50.322" v="2"/>
          <ac:spMkLst>
            <pc:docMk/>
            <pc:sldMk cId="1741713755" sldId="1870"/>
            <ac:spMk id="617" creationId="{00000000-0000-0000-0000-000000000000}"/>
          </ac:spMkLst>
        </pc:spChg>
      </pc:sldChg>
    </pc:docChg>
  </pc:docChgLst>
  <pc:docChgLst>
    <pc:chgData name="GOMEZ, Paula" userId="c93cf399-3ed7-4230-9282-8831e3fe5ae7" providerId="ADAL" clId="{5D10C38D-AA93-4505-8DC7-30D83FAE6EF7}"/>
    <pc:docChg chg="custSel addSld modSld sldOrd modMainMaster">
      <pc:chgData name="GOMEZ, Paula" userId="c93cf399-3ed7-4230-9282-8831e3fe5ae7" providerId="ADAL" clId="{5D10C38D-AA93-4505-8DC7-30D83FAE6EF7}" dt="2023-05-04T14:46:10.234" v="976" actId="20577"/>
      <pc:docMkLst>
        <pc:docMk/>
      </pc:docMkLst>
      <pc:sldChg chg="modSp mod delCm">
        <pc:chgData name="GOMEZ, Paula" userId="c93cf399-3ed7-4230-9282-8831e3fe5ae7" providerId="ADAL" clId="{5D10C38D-AA93-4505-8DC7-30D83FAE6EF7}" dt="2023-04-26T14:44:47.710" v="376" actId="1076"/>
        <pc:sldMkLst>
          <pc:docMk/>
          <pc:sldMk cId="0" sldId="265"/>
        </pc:sldMkLst>
        <pc:spChg chg="mod">
          <ac:chgData name="GOMEZ, Paula" userId="c93cf399-3ed7-4230-9282-8831e3fe5ae7" providerId="ADAL" clId="{5D10C38D-AA93-4505-8DC7-30D83FAE6EF7}" dt="2023-04-26T14:44:47.710" v="376" actId="1076"/>
          <ac:spMkLst>
            <pc:docMk/>
            <pc:sldMk cId="0" sldId="265"/>
            <ac:spMk id="616" creationId="{00000000-0000-0000-0000-000000000000}"/>
          </ac:spMkLst>
        </pc:spChg>
      </pc:sldChg>
      <pc:sldChg chg="modSp mod">
        <pc:chgData name="GOMEZ, Paula" userId="c93cf399-3ed7-4230-9282-8831e3fe5ae7" providerId="ADAL" clId="{5D10C38D-AA93-4505-8DC7-30D83FAE6EF7}" dt="2023-05-04T14:19:51.245" v="455" actId="207"/>
        <pc:sldMkLst>
          <pc:docMk/>
          <pc:sldMk cId="2033389759" sldId="542"/>
        </pc:sldMkLst>
        <pc:spChg chg="mod">
          <ac:chgData name="GOMEZ, Paula" userId="c93cf399-3ed7-4230-9282-8831e3fe5ae7" providerId="ADAL" clId="{5D10C38D-AA93-4505-8DC7-30D83FAE6EF7}" dt="2023-05-04T14:19:51.245" v="455" actId="207"/>
          <ac:spMkLst>
            <pc:docMk/>
            <pc:sldMk cId="2033389759" sldId="542"/>
            <ac:spMk id="6" creationId="{00000000-0000-0000-0000-000000000000}"/>
          </ac:spMkLst>
        </pc:spChg>
      </pc:sldChg>
      <pc:sldChg chg="modSp mod delCm">
        <pc:chgData name="GOMEZ, Paula" userId="c93cf399-3ed7-4230-9282-8831e3fe5ae7" providerId="ADAL" clId="{5D10C38D-AA93-4505-8DC7-30D83FAE6EF7}" dt="2023-05-04T14:45:51.378" v="956" actId="20577"/>
        <pc:sldMkLst>
          <pc:docMk/>
          <pc:sldMk cId="1836358625" sldId="566"/>
        </pc:sldMkLst>
        <pc:spChg chg="mod">
          <ac:chgData name="GOMEZ, Paula" userId="c93cf399-3ed7-4230-9282-8831e3fe5ae7" providerId="ADAL" clId="{5D10C38D-AA93-4505-8DC7-30D83FAE6EF7}" dt="2023-05-04T14:45:51.378" v="956" actId="20577"/>
          <ac:spMkLst>
            <pc:docMk/>
            <pc:sldMk cId="1836358625" sldId="566"/>
            <ac:spMk id="616" creationId="{00000000-0000-0000-0000-000000000000}"/>
          </ac:spMkLst>
        </pc:spChg>
      </pc:sldChg>
      <pc:sldChg chg="modSp mod">
        <pc:chgData name="GOMEZ, Paula" userId="c93cf399-3ed7-4230-9282-8831e3fe5ae7" providerId="ADAL" clId="{5D10C38D-AA93-4505-8DC7-30D83FAE6EF7}" dt="2023-05-04T14:20:11.105" v="461" actId="20577"/>
        <pc:sldMkLst>
          <pc:docMk/>
          <pc:sldMk cId="4274346533" sldId="608"/>
        </pc:sldMkLst>
        <pc:spChg chg="mod">
          <ac:chgData name="GOMEZ, Paula" userId="c93cf399-3ed7-4230-9282-8831e3fe5ae7" providerId="ADAL" clId="{5D10C38D-AA93-4505-8DC7-30D83FAE6EF7}" dt="2023-05-04T14:20:11.105" v="461" actId="20577"/>
          <ac:spMkLst>
            <pc:docMk/>
            <pc:sldMk cId="4274346533" sldId="608"/>
            <ac:spMk id="4" creationId="{98E8075F-5565-43E3-BDCF-0B6976F44FE4}"/>
          </ac:spMkLst>
        </pc:spChg>
      </pc:sldChg>
      <pc:sldChg chg="modSp mod">
        <pc:chgData name="GOMEZ, Paula" userId="c93cf399-3ed7-4230-9282-8831e3fe5ae7" providerId="ADAL" clId="{5D10C38D-AA93-4505-8DC7-30D83FAE6EF7}" dt="2023-05-04T14:20:16.758" v="465" actId="20577"/>
        <pc:sldMkLst>
          <pc:docMk/>
          <pc:sldMk cId="2698504604" sldId="612"/>
        </pc:sldMkLst>
        <pc:spChg chg="mod">
          <ac:chgData name="GOMEZ, Paula" userId="c93cf399-3ed7-4230-9282-8831e3fe5ae7" providerId="ADAL" clId="{5D10C38D-AA93-4505-8DC7-30D83FAE6EF7}" dt="2023-05-04T14:20:16.758" v="465" actId="20577"/>
          <ac:spMkLst>
            <pc:docMk/>
            <pc:sldMk cId="2698504604" sldId="612"/>
            <ac:spMk id="4" creationId="{98E8075F-5565-43E3-BDCF-0B6976F44FE4}"/>
          </ac:spMkLst>
        </pc:spChg>
      </pc:sldChg>
      <pc:sldChg chg="modSp mod">
        <pc:chgData name="GOMEZ, Paula" userId="c93cf399-3ed7-4230-9282-8831e3fe5ae7" providerId="ADAL" clId="{5D10C38D-AA93-4505-8DC7-30D83FAE6EF7}" dt="2023-05-04T14:19:58.391" v="456" actId="20577"/>
        <pc:sldMkLst>
          <pc:docMk/>
          <pc:sldMk cId="657549216" sldId="613"/>
        </pc:sldMkLst>
        <pc:spChg chg="mod">
          <ac:chgData name="GOMEZ, Paula" userId="c93cf399-3ed7-4230-9282-8831e3fe5ae7" providerId="ADAL" clId="{5D10C38D-AA93-4505-8DC7-30D83FAE6EF7}" dt="2023-05-04T14:19:58.391" v="456" actId="20577"/>
          <ac:spMkLst>
            <pc:docMk/>
            <pc:sldMk cId="657549216" sldId="613"/>
            <ac:spMk id="623" creationId="{00000000-0000-0000-0000-000000000000}"/>
          </ac:spMkLst>
        </pc:spChg>
      </pc:sldChg>
      <pc:sldChg chg="modSp mod">
        <pc:chgData name="GOMEZ, Paula" userId="c93cf399-3ed7-4230-9282-8831e3fe5ae7" providerId="ADAL" clId="{5D10C38D-AA93-4505-8DC7-30D83FAE6EF7}" dt="2023-05-04T14:20:22.590" v="469" actId="20577"/>
        <pc:sldMkLst>
          <pc:docMk/>
          <pc:sldMk cId="2975130949" sldId="614"/>
        </pc:sldMkLst>
        <pc:spChg chg="mod">
          <ac:chgData name="GOMEZ, Paula" userId="c93cf399-3ed7-4230-9282-8831e3fe5ae7" providerId="ADAL" clId="{5D10C38D-AA93-4505-8DC7-30D83FAE6EF7}" dt="2023-05-04T14:20:22.590" v="469" actId="20577"/>
          <ac:spMkLst>
            <pc:docMk/>
            <pc:sldMk cId="2975130949" sldId="614"/>
            <ac:spMk id="4" creationId="{98E8075F-5565-43E3-BDCF-0B6976F44FE4}"/>
          </ac:spMkLst>
        </pc:spChg>
      </pc:sldChg>
      <pc:sldChg chg="modSp mod">
        <pc:chgData name="GOMEZ, Paula" userId="c93cf399-3ed7-4230-9282-8831e3fe5ae7" providerId="ADAL" clId="{5D10C38D-AA93-4505-8DC7-30D83FAE6EF7}" dt="2023-05-04T14:20:56.314" v="485" actId="20577"/>
        <pc:sldMkLst>
          <pc:docMk/>
          <pc:sldMk cId="2094026619" sldId="618"/>
        </pc:sldMkLst>
        <pc:spChg chg="mod">
          <ac:chgData name="GOMEZ, Paula" userId="c93cf399-3ed7-4230-9282-8831e3fe5ae7" providerId="ADAL" clId="{5D10C38D-AA93-4505-8DC7-30D83FAE6EF7}" dt="2023-05-04T14:20:56.314" v="485" actId="20577"/>
          <ac:spMkLst>
            <pc:docMk/>
            <pc:sldMk cId="2094026619" sldId="618"/>
            <ac:spMk id="4" creationId="{1D3A5C31-B449-4777-8786-2620090801B8}"/>
          </ac:spMkLst>
        </pc:spChg>
      </pc:sldChg>
      <pc:sldChg chg="modSp mod">
        <pc:chgData name="GOMEZ, Paula" userId="c93cf399-3ed7-4230-9282-8831e3fe5ae7" providerId="ADAL" clId="{5D10C38D-AA93-4505-8DC7-30D83FAE6EF7}" dt="2023-05-04T14:20:41.223" v="480" actId="1076"/>
        <pc:sldMkLst>
          <pc:docMk/>
          <pc:sldMk cId="19293597" sldId="619"/>
        </pc:sldMkLst>
        <pc:spChg chg="mod">
          <ac:chgData name="GOMEZ, Paula" userId="c93cf399-3ed7-4230-9282-8831e3fe5ae7" providerId="ADAL" clId="{5D10C38D-AA93-4505-8DC7-30D83FAE6EF7}" dt="2023-05-04T14:20:41.223" v="480" actId="1076"/>
          <ac:spMkLst>
            <pc:docMk/>
            <pc:sldMk cId="19293597" sldId="619"/>
            <ac:spMk id="623" creationId="{00000000-0000-0000-0000-000000000000}"/>
          </ac:spMkLst>
        </pc:spChg>
      </pc:sldChg>
      <pc:sldChg chg="modSp mod">
        <pc:chgData name="GOMEZ, Paula" userId="c93cf399-3ed7-4230-9282-8831e3fe5ae7" providerId="ADAL" clId="{5D10C38D-AA93-4505-8DC7-30D83FAE6EF7}" dt="2023-05-04T14:20:26.829" v="473" actId="20577"/>
        <pc:sldMkLst>
          <pc:docMk/>
          <pc:sldMk cId="1954234956" sldId="620"/>
        </pc:sldMkLst>
        <pc:spChg chg="mod">
          <ac:chgData name="GOMEZ, Paula" userId="c93cf399-3ed7-4230-9282-8831e3fe5ae7" providerId="ADAL" clId="{5D10C38D-AA93-4505-8DC7-30D83FAE6EF7}" dt="2023-05-04T14:20:26.829" v="473" actId="20577"/>
          <ac:spMkLst>
            <pc:docMk/>
            <pc:sldMk cId="1954234956" sldId="620"/>
            <ac:spMk id="4" creationId="{98E8075F-5565-43E3-BDCF-0B6976F44FE4}"/>
          </ac:spMkLst>
        </pc:spChg>
      </pc:sldChg>
      <pc:sldChg chg="modSp mod">
        <pc:chgData name="GOMEZ, Paula" userId="c93cf399-3ed7-4230-9282-8831e3fe5ae7" providerId="ADAL" clId="{5D10C38D-AA93-4505-8DC7-30D83FAE6EF7}" dt="2023-04-26T14:36:40.604" v="236" actId="1076"/>
        <pc:sldMkLst>
          <pc:docMk/>
          <pc:sldMk cId="1598634664" sldId="634"/>
        </pc:sldMkLst>
        <pc:spChg chg="mod">
          <ac:chgData name="GOMEZ, Paula" userId="c93cf399-3ed7-4230-9282-8831e3fe5ae7" providerId="ADAL" clId="{5D10C38D-AA93-4505-8DC7-30D83FAE6EF7}" dt="2023-04-26T14:36:40.604" v="236" actId="1076"/>
          <ac:spMkLst>
            <pc:docMk/>
            <pc:sldMk cId="1598634664" sldId="634"/>
            <ac:spMk id="6" creationId="{00000000-0000-0000-0000-000000000000}"/>
          </ac:spMkLst>
        </pc:spChg>
      </pc:sldChg>
      <pc:sldChg chg="addSp modSp mod modAnim delCm">
        <pc:chgData name="GOMEZ, Paula" userId="c93cf399-3ed7-4230-9282-8831e3fe5ae7" providerId="ADAL" clId="{5D10C38D-AA93-4505-8DC7-30D83FAE6EF7}" dt="2023-05-04T14:22:30.937" v="511" actId="20577"/>
        <pc:sldMkLst>
          <pc:docMk/>
          <pc:sldMk cId="683942332" sldId="638"/>
        </pc:sldMkLst>
        <pc:spChg chg="mod">
          <ac:chgData name="GOMEZ, Paula" userId="c93cf399-3ed7-4230-9282-8831e3fe5ae7" providerId="ADAL" clId="{5D10C38D-AA93-4505-8DC7-30D83FAE6EF7}" dt="2023-05-04T14:22:30.937" v="511" actId="20577"/>
          <ac:spMkLst>
            <pc:docMk/>
            <pc:sldMk cId="683942332" sldId="638"/>
            <ac:spMk id="4" creationId="{00000000-0000-0000-0000-000000000000}"/>
          </ac:spMkLst>
        </pc:spChg>
        <pc:spChg chg="mod ord">
          <ac:chgData name="GOMEZ, Paula" userId="c93cf399-3ed7-4230-9282-8831e3fe5ae7" providerId="ADAL" clId="{5D10C38D-AA93-4505-8DC7-30D83FAE6EF7}" dt="2023-04-26T14:30:53.916" v="119" actId="164"/>
          <ac:spMkLst>
            <pc:docMk/>
            <pc:sldMk cId="683942332" sldId="638"/>
            <ac:spMk id="7" creationId="{00000000-0000-0000-0000-000000000000}"/>
          </ac:spMkLst>
        </pc:spChg>
        <pc:grpChg chg="add mod">
          <ac:chgData name="GOMEZ, Paula" userId="c93cf399-3ed7-4230-9282-8831e3fe5ae7" providerId="ADAL" clId="{5D10C38D-AA93-4505-8DC7-30D83FAE6EF7}" dt="2023-04-26T14:30:53.916" v="119" actId="164"/>
          <ac:grpSpMkLst>
            <pc:docMk/>
            <pc:sldMk cId="683942332" sldId="638"/>
            <ac:grpSpMk id="8" creationId="{68037B00-F82E-4942-A20E-87A3ACAF6872}"/>
          </ac:grpSpMkLst>
        </pc:grpChg>
        <pc:picChg chg="mod ord">
          <ac:chgData name="GOMEZ, Paula" userId="c93cf399-3ed7-4230-9282-8831e3fe5ae7" providerId="ADAL" clId="{5D10C38D-AA93-4505-8DC7-30D83FAE6EF7}" dt="2023-04-26T14:30:53.916" v="119" actId="164"/>
          <ac:picMkLst>
            <pc:docMk/>
            <pc:sldMk cId="683942332" sldId="638"/>
            <ac:picMk id="6" creationId="{00000000-0000-0000-0000-000000000000}"/>
          </ac:picMkLst>
        </pc:picChg>
      </pc:sldChg>
      <pc:sldChg chg="modSp mod modAnim">
        <pc:chgData name="GOMEZ, Paula" userId="c93cf399-3ed7-4230-9282-8831e3fe5ae7" providerId="ADAL" clId="{5D10C38D-AA93-4505-8DC7-30D83FAE6EF7}" dt="2023-05-04T14:22:26.618" v="507" actId="20577"/>
        <pc:sldMkLst>
          <pc:docMk/>
          <pc:sldMk cId="3300242157" sldId="639"/>
        </pc:sldMkLst>
        <pc:spChg chg="mod">
          <ac:chgData name="GOMEZ, Paula" userId="c93cf399-3ed7-4230-9282-8831e3fe5ae7" providerId="ADAL" clId="{5D10C38D-AA93-4505-8DC7-30D83FAE6EF7}" dt="2023-05-04T14:22:26.618" v="507" actId="20577"/>
          <ac:spMkLst>
            <pc:docMk/>
            <pc:sldMk cId="3300242157" sldId="639"/>
            <ac:spMk id="4" creationId="{00000000-0000-0000-0000-000000000000}"/>
          </ac:spMkLst>
        </pc:spChg>
        <pc:spChg chg="mod">
          <ac:chgData name="GOMEZ, Paula" userId="c93cf399-3ed7-4230-9282-8831e3fe5ae7" providerId="ADAL" clId="{5D10C38D-AA93-4505-8DC7-30D83FAE6EF7}" dt="2023-04-26T14:31:29.210" v="123" actId="1076"/>
          <ac:spMkLst>
            <pc:docMk/>
            <pc:sldMk cId="3300242157" sldId="639"/>
            <ac:spMk id="5" creationId="{873A02FA-0EAD-D60E-906B-169DA8DE9739}"/>
          </ac:spMkLst>
        </pc:spChg>
      </pc:sldChg>
      <pc:sldChg chg="modSp mod">
        <pc:chgData name="GOMEZ, Paula" userId="c93cf399-3ed7-4230-9282-8831e3fe5ae7" providerId="ADAL" clId="{5D10C38D-AA93-4505-8DC7-30D83FAE6EF7}" dt="2023-05-04T14:22:20.793" v="503" actId="255"/>
        <pc:sldMkLst>
          <pc:docMk/>
          <pc:sldMk cId="2615832474" sldId="640"/>
        </pc:sldMkLst>
        <pc:spChg chg="mod">
          <ac:chgData name="GOMEZ, Paula" userId="c93cf399-3ed7-4230-9282-8831e3fe5ae7" providerId="ADAL" clId="{5D10C38D-AA93-4505-8DC7-30D83FAE6EF7}" dt="2023-05-04T14:22:20.793" v="503" actId="255"/>
          <ac:spMkLst>
            <pc:docMk/>
            <pc:sldMk cId="2615832474" sldId="640"/>
            <ac:spMk id="4" creationId="{00000000-0000-0000-0000-000000000000}"/>
          </ac:spMkLst>
        </pc:spChg>
      </pc:sldChg>
      <pc:sldChg chg="modSp mod modAnim">
        <pc:chgData name="GOMEZ, Paula" userId="c93cf399-3ed7-4230-9282-8831e3fe5ae7" providerId="ADAL" clId="{5D10C38D-AA93-4505-8DC7-30D83FAE6EF7}" dt="2023-05-04T14:22:50.538" v="517" actId="255"/>
        <pc:sldMkLst>
          <pc:docMk/>
          <pc:sldMk cId="3107963694" sldId="641"/>
        </pc:sldMkLst>
        <pc:spChg chg="mod">
          <ac:chgData name="GOMEZ, Paula" userId="c93cf399-3ed7-4230-9282-8831e3fe5ae7" providerId="ADAL" clId="{5D10C38D-AA93-4505-8DC7-30D83FAE6EF7}" dt="2023-05-04T14:22:50.538" v="517" actId="255"/>
          <ac:spMkLst>
            <pc:docMk/>
            <pc:sldMk cId="3107963694" sldId="641"/>
            <ac:spMk id="4" creationId="{00000000-0000-0000-0000-000000000000}"/>
          </ac:spMkLst>
        </pc:spChg>
        <pc:spChg chg="mod">
          <ac:chgData name="GOMEZ, Paula" userId="c93cf399-3ed7-4230-9282-8831e3fe5ae7" providerId="ADAL" clId="{5D10C38D-AA93-4505-8DC7-30D83FAE6EF7}" dt="2023-04-26T14:31:48.612" v="126" actId="14100"/>
          <ac:spMkLst>
            <pc:docMk/>
            <pc:sldMk cId="3107963694" sldId="641"/>
            <ac:spMk id="7" creationId="{99B5E104-DF42-5E34-8F72-418C677A3424}"/>
          </ac:spMkLst>
        </pc:spChg>
      </pc:sldChg>
      <pc:sldChg chg="modSp mod modAnim">
        <pc:chgData name="GOMEZ, Paula" userId="c93cf399-3ed7-4230-9282-8831e3fe5ae7" providerId="ADAL" clId="{5D10C38D-AA93-4505-8DC7-30D83FAE6EF7}" dt="2023-05-04T14:23:16.519" v="529" actId="255"/>
        <pc:sldMkLst>
          <pc:docMk/>
          <pc:sldMk cId="1426959242" sldId="642"/>
        </pc:sldMkLst>
        <pc:spChg chg="mod">
          <ac:chgData name="GOMEZ, Paula" userId="c93cf399-3ed7-4230-9282-8831e3fe5ae7" providerId="ADAL" clId="{5D10C38D-AA93-4505-8DC7-30D83FAE6EF7}" dt="2023-05-04T14:23:16.519" v="529" actId="255"/>
          <ac:spMkLst>
            <pc:docMk/>
            <pc:sldMk cId="1426959242" sldId="642"/>
            <ac:spMk id="5" creationId="{00000000-0000-0000-0000-000000000000}"/>
          </ac:spMkLst>
        </pc:spChg>
        <pc:spChg chg="mod">
          <ac:chgData name="GOMEZ, Paula" userId="c93cf399-3ed7-4230-9282-8831e3fe5ae7" providerId="ADAL" clId="{5D10C38D-AA93-4505-8DC7-30D83FAE6EF7}" dt="2023-04-26T14:32:18.028" v="133" actId="14100"/>
          <ac:spMkLst>
            <pc:docMk/>
            <pc:sldMk cId="1426959242" sldId="642"/>
            <ac:spMk id="6" creationId="{00000000-0000-0000-0000-000000000000}"/>
          </ac:spMkLst>
        </pc:spChg>
      </pc:sldChg>
      <pc:sldChg chg="modSp mod">
        <pc:chgData name="GOMEZ, Paula" userId="c93cf399-3ed7-4230-9282-8831e3fe5ae7" providerId="ADAL" clId="{5D10C38D-AA93-4505-8DC7-30D83FAE6EF7}" dt="2023-05-04T14:21:28.420" v="492" actId="20577"/>
        <pc:sldMkLst>
          <pc:docMk/>
          <pc:sldMk cId="3872188794" sldId="643"/>
        </pc:sldMkLst>
        <pc:spChg chg="mod">
          <ac:chgData name="GOMEZ, Paula" userId="c93cf399-3ed7-4230-9282-8831e3fe5ae7" providerId="ADAL" clId="{5D10C38D-AA93-4505-8DC7-30D83FAE6EF7}" dt="2023-05-04T14:21:28.420" v="492" actId="20577"/>
          <ac:spMkLst>
            <pc:docMk/>
            <pc:sldMk cId="3872188794" sldId="643"/>
            <ac:spMk id="623" creationId="{00000000-0000-0000-0000-000000000000}"/>
          </ac:spMkLst>
        </pc:spChg>
      </pc:sldChg>
      <pc:sldChg chg="modSp mod">
        <pc:chgData name="GOMEZ, Paula" userId="c93cf399-3ed7-4230-9282-8831e3fe5ae7" providerId="ADAL" clId="{5D10C38D-AA93-4505-8DC7-30D83FAE6EF7}" dt="2023-05-04T14:23:29.608" v="534" actId="20577"/>
        <pc:sldMkLst>
          <pc:docMk/>
          <pc:sldMk cId="899121726" sldId="646"/>
        </pc:sldMkLst>
        <pc:spChg chg="mod">
          <ac:chgData name="GOMEZ, Paula" userId="c93cf399-3ed7-4230-9282-8831e3fe5ae7" providerId="ADAL" clId="{5D10C38D-AA93-4505-8DC7-30D83FAE6EF7}" dt="2023-05-04T14:23:29.608" v="534" actId="20577"/>
          <ac:spMkLst>
            <pc:docMk/>
            <pc:sldMk cId="899121726" sldId="646"/>
            <ac:spMk id="3" creationId="{00000000-0000-0000-0000-000000000000}"/>
          </ac:spMkLst>
        </pc:spChg>
        <pc:spChg chg="mod">
          <ac:chgData name="GOMEZ, Paula" userId="c93cf399-3ed7-4230-9282-8831e3fe5ae7" providerId="ADAL" clId="{5D10C38D-AA93-4505-8DC7-30D83FAE6EF7}" dt="2023-04-26T14:36:14.298" v="183" actId="20577"/>
          <ac:spMkLst>
            <pc:docMk/>
            <pc:sldMk cId="899121726" sldId="646"/>
            <ac:spMk id="10" creationId="{2B14E351-8498-46EE-89BD-2FA5104F366B}"/>
          </ac:spMkLst>
        </pc:spChg>
        <pc:spChg chg="mod">
          <ac:chgData name="GOMEZ, Paula" userId="c93cf399-3ed7-4230-9282-8831e3fe5ae7" providerId="ADAL" clId="{5D10C38D-AA93-4505-8DC7-30D83FAE6EF7}" dt="2023-04-26T14:36:12.928" v="182" actId="20577"/>
          <ac:spMkLst>
            <pc:docMk/>
            <pc:sldMk cId="899121726" sldId="646"/>
            <ac:spMk id="14" creationId="{C6F89E60-2D8C-43BE-BFA2-0F81EFB23CF9}"/>
          </ac:spMkLst>
        </pc:spChg>
      </pc:sldChg>
      <pc:sldChg chg="modSp mod">
        <pc:chgData name="GOMEZ, Paula" userId="c93cf399-3ed7-4230-9282-8831e3fe5ae7" providerId="ADAL" clId="{5D10C38D-AA93-4505-8DC7-30D83FAE6EF7}" dt="2023-05-04T14:23:22.941" v="530" actId="20577"/>
        <pc:sldMkLst>
          <pc:docMk/>
          <pc:sldMk cId="1647851540" sldId="647"/>
        </pc:sldMkLst>
        <pc:spChg chg="mod">
          <ac:chgData name="GOMEZ, Paula" userId="c93cf399-3ed7-4230-9282-8831e3fe5ae7" providerId="ADAL" clId="{5D10C38D-AA93-4505-8DC7-30D83FAE6EF7}" dt="2023-05-04T14:23:22.941" v="530" actId="20577"/>
          <ac:spMkLst>
            <pc:docMk/>
            <pc:sldMk cId="1647851540" sldId="647"/>
            <ac:spMk id="623" creationId="{00000000-0000-0000-0000-000000000000}"/>
          </ac:spMkLst>
        </pc:spChg>
      </pc:sldChg>
      <pc:sldChg chg="modSp mod">
        <pc:chgData name="GOMEZ, Paula" userId="c93cf399-3ed7-4230-9282-8831e3fe5ae7" providerId="ADAL" clId="{5D10C38D-AA93-4505-8DC7-30D83FAE6EF7}" dt="2023-05-04T14:23:53.584" v="539" actId="20577"/>
        <pc:sldMkLst>
          <pc:docMk/>
          <pc:sldMk cId="4157882530" sldId="651"/>
        </pc:sldMkLst>
        <pc:spChg chg="mod">
          <ac:chgData name="GOMEZ, Paula" userId="c93cf399-3ed7-4230-9282-8831e3fe5ae7" providerId="ADAL" clId="{5D10C38D-AA93-4505-8DC7-30D83FAE6EF7}" dt="2023-05-04T14:23:53.584" v="539" actId="20577"/>
          <ac:spMkLst>
            <pc:docMk/>
            <pc:sldMk cId="4157882530" sldId="651"/>
            <ac:spMk id="4" creationId="{00000000-0000-0000-0000-000000000000}"/>
          </ac:spMkLst>
        </pc:spChg>
      </pc:sldChg>
      <pc:sldChg chg="modSp mod">
        <pc:chgData name="GOMEZ, Paula" userId="c93cf399-3ed7-4230-9282-8831e3fe5ae7" providerId="ADAL" clId="{5D10C38D-AA93-4505-8DC7-30D83FAE6EF7}" dt="2023-05-04T14:25:02.167" v="584" actId="20577"/>
        <pc:sldMkLst>
          <pc:docMk/>
          <pc:sldMk cId="825514520" sldId="655"/>
        </pc:sldMkLst>
        <pc:spChg chg="mod">
          <ac:chgData name="GOMEZ, Paula" userId="c93cf399-3ed7-4230-9282-8831e3fe5ae7" providerId="ADAL" clId="{5D10C38D-AA93-4505-8DC7-30D83FAE6EF7}" dt="2023-05-04T14:25:02.167" v="584" actId="20577"/>
          <ac:spMkLst>
            <pc:docMk/>
            <pc:sldMk cId="825514520" sldId="655"/>
            <ac:spMk id="8" creationId="{1D3A5C31-B449-4777-8786-2620090801B8}"/>
          </ac:spMkLst>
        </pc:spChg>
      </pc:sldChg>
      <pc:sldChg chg="modSp mod">
        <pc:chgData name="GOMEZ, Paula" userId="c93cf399-3ed7-4230-9282-8831e3fe5ae7" providerId="ADAL" clId="{5D10C38D-AA93-4505-8DC7-30D83FAE6EF7}" dt="2023-05-04T14:25:07.237" v="586" actId="20577"/>
        <pc:sldMkLst>
          <pc:docMk/>
          <pc:sldMk cId="3888999264" sldId="656"/>
        </pc:sldMkLst>
        <pc:spChg chg="mod">
          <ac:chgData name="GOMEZ, Paula" userId="c93cf399-3ed7-4230-9282-8831e3fe5ae7" providerId="ADAL" clId="{5D10C38D-AA93-4505-8DC7-30D83FAE6EF7}" dt="2023-05-04T14:25:07.237" v="586" actId="20577"/>
          <ac:spMkLst>
            <pc:docMk/>
            <pc:sldMk cId="3888999264" sldId="656"/>
            <ac:spMk id="8" creationId="{1D3A5C31-B449-4777-8786-2620090801B8}"/>
          </ac:spMkLst>
        </pc:spChg>
      </pc:sldChg>
      <pc:sldChg chg="modSp mod">
        <pc:chgData name="GOMEZ, Paula" userId="c93cf399-3ed7-4230-9282-8831e3fe5ae7" providerId="ADAL" clId="{5D10C38D-AA93-4505-8DC7-30D83FAE6EF7}" dt="2023-05-04T14:46:10.234" v="976" actId="20577"/>
        <pc:sldMkLst>
          <pc:docMk/>
          <pc:sldMk cId="3563047116" sldId="658"/>
        </pc:sldMkLst>
        <pc:spChg chg="mod">
          <ac:chgData name="GOMEZ, Paula" userId="c93cf399-3ed7-4230-9282-8831e3fe5ae7" providerId="ADAL" clId="{5D10C38D-AA93-4505-8DC7-30D83FAE6EF7}" dt="2023-05-04T14:46:10.234" v="976" actId="20577"/>
          <ac:spMkLst>
            <pc:docMk/>
            <pc:sldMk cId="3563047116" sldId="658"/>
            <ac:spMk id="2" creationId="{00000000-0000-0000-0000-000000000000}"/>
          </ac:spMkLst>
        </pc:spChg>
      </pc:sldChg>
      <pc:sldChg chg="modSp mod modAnim">
        <pc:chgData name="GOMEZ, Paula" userId="c93cf399-3ed7-4230-9282-8831e3fe5ae7" providerId="ADAL" clId="{5D10C38D-AA93-4505-8DC7-30D83FAE6EF7}" dt="2023-05-04T14:23:03.338" v="523" actId="255"/>
        <pc:sldMkLst>
          <pc:docMk/>
          <pc:sldMk cId="784166473" sldId="662"/>
        </pc:sldMkLst>
        <pc:spChg chg="mod">
          <ac:chgData name="GOMEZ, Paula" userId="c93cf399-3ed7-4230-9282-8831e3fe5ae7" providerId="ADAL" clId="{5D10C38D-AA93-4505-8DC7-30D83FAE6EF7}" dt="2023-04-26T14:32:06.042" v="130" actId="1076"/>
          <ac:spMkLst>
            <pc:docMk/>
            <pc:sldMk cId="784166473" sldId="662"/>
            <ac:spMk id="4" creationId="{32C5030B-5AE4-082C-5B08-2DB206F381A7}"/>
          </ac:spMkLst>
        </pc:spChg>
        <pc:spChg chg="mod">
          <ac:chgData name="GOMEZ, Paula" userId="c93cf399-3ed7-4230-9282-8831e3fe5ae7" providerId="ADAL" clId="{5D10C38D-AA93-4505-8DC7-30D83FAE6EF7}" dt="2023-05-04T14:23:03.338" v="523" actId="255"/>
          <ac:spMkLst>
            <pc:docMk/>
            <pc:sldMk cId="784166473" sldId="662"/>
            <ac:spMk id="5" creationId="{00000000-0000-0000-0000-000000000000}"/>
          </ac:spMkLst>
        </pc:spChg>
      </pc:sldChg>
      <pc:sldChg chg="modSp mod">
        <pc:chgData name="GOMEZ, Paula" userId="c93cf399-3ed7-4230-9282-8831e3fe5ae7" providerId="ADAL" clId="{5D10C38D-AA93-4505-8DC7-30D83FAE6EF7}" dt="2023-05-04T14:23:48.089" v="535" actId="20577"/>
        <pc:sldMkLst>
          <pc:docMk/>
          <pc:sldMk cId="2488287096" sldId="670"/>
        </pc:sldMkLst>
        <pc:spChg chg="mod">
          <ac:chgData name="GOMEZ, Paula" userId="c93cf399-3ed7-4230-9282-8831e3fe5ae7" providerId="ADAL" clId="{5D10C38D-AA93-4505-8DC7-30D83FAE6EF7}" dt="2023-05-04T14:23:48.089" v="535" actId="20577"/>
          <ac:spMkLst>
            <pc:docMk/>
            <pc:sldMk cId="2488287096" sldId="670"/>
            <ac:spMk id="2" creationId="{00000000-0000-0000-0000-000000000000}"/>
          </ac:spMkLst>
        </pc:spChg>
      </pc:sldChg>
      <pc:sldChg chg="modSp mod">
        <pc:chgData name="GOMEZ, Paula" userId="c93cf399-3ed7-4230-9282-8831e3fe5ae7" providerId="ADAL" clId="{5D10C38D-AA93-4505-8DC7-30D83FAE6EF7}" dt="2023-05-04T14:24:24.034" v="563" actId="20577"/>
        <pc:sldMkLst>
          <pc:docMk/>
          <pc:sldMk cId="130628416" sldId="672"/>
        </pc:sldMkLst>
        <pc:spChg chg="mod">
          <ac:chgData name="GOMEZ, Paula" userId="c93cf399-3ed7-4230-9282-8831e3fe5ae7" providerId="ADAL" clId="{5D10C38D-AA93-4505-8DC7-30D83FAE6EF7}" dt="2023-05-04T14:24:24.034" v="563" actId="20577"/>
          <ac:spMkLst>
            <pc:docMk/>
            <pc:sldMk cId="130628416" sldId="672"/>
            <ac:spMk id="4" creationId="{00000000-0000-0000-0000-000000000000}"/>
          </ac:spMkLst>
        </pc:spChg>
      </pc:sldChg>
      <pc:sldChg chg="modSp mod">
        <pc:chgData name="GOMEZ, Paula" userId="c93cf399-3ed7-4230-9282-8831e3fe5ae7" providerId="ADAL" clId="{5D10C38D-AA93-4505-8DC7-30D83FAE6EF7}" dt="2023-05-04T14:24:51.266" v="580" actId="20577"/>
        <pc:sldMkLst>
          <pc:docMk/>
          <pc:sldMk cId="405704295" sldId="673"/>
        </pc:sldMkLst>
        <pc:spChg chg="mod">
          <ac:chgData name="GOMEZ, Paula" userId="c93cf399-3ed7-4230-9282-8831e3fe5ae7" providerId="ADAL" clId="{5D10C38D-AA93-4505-8DC7-30D83FAE6EF7}" dt="2023-05-04T14:24:51.266" v="580" actId="20577"/>
          <ac:spMkLst>
            <pc:docMk/>
            <pc:sldMk cId="405704295" sldId="673"/>
            <ac:spMk id="2" creationId="{00000000-0000-0000-0000-000000000000}"/>
          </ac:spMkLst>
        </pc:spChg>
      </pc:sldChg>
      <pc:sldChg chg="modSp mod">
        <pc:chgData name="GOMEZ, Paula" userId="c93cf399-3ed7-4230-9282-8831e3fe5ae7" providerId="ADAL" clId="{5D10C38D-AA93-4505-8DC7-30D83FAE6EF7}" dt="2023-05-04T14:24:57.911" v="582" actId="20577"/>
        <pc:sldMkLst>
          <pc:docMk/>
          <pc:sldMk cId="1353767814" sldId="674"/>
        </pc:sldMkLst>
        <pc:spChg chg="mod">
          <ac:chgData name="GOMEZ, Paula" userId="c93cf399-3ed7-4230-9282-8831e3fe5ae7" providerId="ADAL" clId="{5D10C38D-AA93-4505-8DC7-30D83FAE6EF7}" dt="2023-05-04T14:24:57.911" v="582" actId="20577"/>
          <ac:spMkLst>
            <pc:docMk/>
            <pc:sldMk cId="1353767814" sldId="674"/>
            <ac:spMk id="4" creationId="{1D3A5C31-B449-4777-8786-2620090801B8}"/>
          </ac:spMkLst>
        </pc:spChg>
      </pc:sldChg>
      <pc:sldChg chg="modSp mod">
        <pc:chgData name="GOMEZ, Paula" userId="c93cf399-3ed7-4230-9282-8831e3fe5ae7" providerId="ADAL" clId="{5D10C38D-AA93-4505-8DC7-30D83FAE6EF7}" dt="2023-05-04T14:43:41.311" v="933" actId="20577"/>
        <pc:sldMkLst>
          <pc:docMk/>
          <pc:sldMk cId="968233751" sldId="678"/>
        </pc:sldMkLst>
        <pc:spChg chg="mod">
          <ac:chgData name="GOMEZ, Paula" userId="c93cf399-3ed7-4230-9282-8831e3fe5ae7" providerId="ADAL" clId="{5D10C38D-AA93-4505-8DC7-30D83FAE6EF7}" dt="2023-05-04T14:28:42.795" v="668" actId="2711"/>
          <ac:spMkLst>
            <pc:docMk/>
            <pc:sldMk cId="968233751" sldId="678"/>
            <ac:spMk id="3" creationId="{91ED658C-F1A7-1083-09A3-0D106085A483}"/>
          </ac:spMkLst>
        </pc:spChg>
        <pc:spChg chg="mod">
          <ac:chgData name="GOMEZ, Paula" userId="c93cf399-3ed7-4230-9282-8831e3fe5ae7" providerId="ADAL" clId="{5D10C38D-AA93-4505-8DC7-30D83FAE6EF7}" dt="2023-05-04T14:43:41.311" v="933" actId="20577"/>
          <ac:spMkLst>
            <pc:docMk/>
            <pc:sldMk cId="968233751" sldId="678"/>
            <ac:spMk id="8" creationId="{00000000-0000-0000-0000-000000000000}"/>
          </ac:spMkLst>
        </pc:spChg>
      </pc:sldChg>
      <pc:sldChg chg="modSp mod">
        <pc:chgData name="GOMEZ, Paula" userId="c93cf399-3ed7-4230-9282-8831e3fe5ae7" providerId="ADAL" clId="{5D10C38D-AA93-4505-8DC7-30D83FAE6EF7}" dt="2023-05-04T14:28:05.548" v="652" actId="20577"/>
        <pc:sldMkLst>
          <pc:docMk/>
          <pc:sldMk cId="3579827388" sldId="679"/>
        </pc:sldMkLst>
        <pc:spChg chg="mod">
          <ac:chgData name="GOMEZ, Paula" userId="c93cf399-3ed7-4230-9282-8831e3fe5ae7" providerId="ADAL" clId="{5D10C38D-AA93-4505-8DC7-30D83FAE6EF7}" dt="2023-05-04T14:28:05.548" v="652" actId="20577"/>
          <ac:spMkLst>
            <pc:docMk/>
            <pc:sldMk cId="3579827388" sldId="679"/>
            <ac:spMk id="2" creationId="{00000000-0000-0000-0000-000000000000}"/>
          </ac:spMkLst>
        </pc:spChg>
      </pc:sldChg>
      <pc:sldChg chg="addSp modSp mod">
        <pc:chgData name="GOMEZ, Paula" userId="c93cf399-3ed7-4230-9282-8831e3fe5ae7" providerId="ADAL" clId="{5D10C38D-AA93-4505-8DC7-30D83FAE6EF7}" dt="2023-05-04T14:29:29.939" v="679" actId="108"/>
        <pc:sldMkLst>
          <pc:docMk/>
          <pc:sldMk cId="627738202" sldId="680"/>
        </pc:sldMkLst>
        <pc:spChg chg="mod">
          <ac:chgData name="GOMEZ, Paula" userId="c93cf399-3ed7-4230-9282-8831e3fe5ae7" providerId="ADAL" clId="{5D10C38D-AA93-4505-8DC7-30D83FAE6EF7}" dt="2023-05-04T14:25:30.638" v="596" actId="20577"/>
          <ac:spMkLst>
            <pc:docMk/>
            <pc:sldMk cId="627738202" sldId="680"/>
            <ac:spMk id="3" creationId="{00000000-0000-0000-0000-000000000000}"/>
          </ac:spMkLst>
        </pc:spChg>
        <pc:spChg chg="mod">
          <ac:chgData name="GOMEZ, Paula" userId="c93cf399-3ed7-4230-9282-8831e3fe5ae7" providerId="ADAL" clId="{5D10C38D-AA93-4505-8DC7-30D83FAE6EF7}" dt="2023-05-04T14:29:29.939" v="679" actId="108"/>
          <ac:spMkLst>
            <pc:docMk/>
            <pc:sldMk cId="627738202" sldId="680"/>
            <ac:spMk id="4" creationId="{00000000-0000-0000-0000-000000000000}"/>
          </ac:spMkLst>
        </pc:spChg>
        <pc:spChg chg="add">
          <ac:chgData name="GOMEZ, Paula" userId="c93cf399-3ed7-4230-9282-8831e3fe5ae7" providerId="ADAL" clId="{5D10C38D-AA93-4505-8DC7-30D83FAE6EF7}" dt="2023-05-04T14:29:27.413" v="677" actId="22"/>
          <ac:spMkLst>
            <pc:docMk/>
            <pc:sldMk cId="627738202" sldId="680"/>
            <ac:spMk id="8" creationId="{A65471B0-594D-4562-8D71-0B05A41D05C5}"/>
          </ac:spMkLst>
        </pc:spChg>
      </pc:sldChg>
      <pc:sldChg chg="modSp mod">
        <pc:chgData name="GOMEZ, Paula" userId="c93cf399-3ed7-4230-9282-8831e3fe5ae7" providerId="ADAL" clId="{5D10C38D-AA93-4505-8DC7-30D83FAE6EF7}" dt="2023-05-04T14:29:40.278" v="686"/>
        <pc:sldMkLst>
          <pc:docMk/>
          <pc:sldMk cId="2985700082" sldId="681"/>
        </pc:sldMkLst>
        <pc:spChg chg="mod">
          <ac:chgData name="GOMEZ, Paula" userId="c93cf399-3ed7-4230-9282-8831e3fe5ae7" providerId="ADAL" clId="{5D10C38D-AA93-4505-8DC7-30D83FAE6EF7}" dt="2023-05-04T14:29:40.278" v="686"/>
          <ac:spMkLst>
            <pc:docMk/>
            <pc:sldMk cId="2985700082" sldId="681"/>
            <ac:spMk id="7" creationId="{00000000-0000-0000-0000-000000000000}"/>
          </ac:spMkLst>
        </pc:spChg>
      </pc:sldChg>
      <pc:sldChg chg="modSp mod">
        <pc:chgData name="GOMEZ, Paula" userId="c93cf399-3ed7-4230-9282-8831e3fe5ae7" providerId="ADAL" clId="{5D10C38D-AA93-4505-8DC7-30D83FAE6EF7}" dt="2023-05-04T14:29:47.464" v="689"/>
        <pc:sldMkLst>
          <pc:docMk/>
          <pc:sldMk cId="2137147746" sldId="682"/>
        </pc:sldMkLst>
        <pc:spChg chg="mod">
          <ac:chgData name="GOMEZ, Paula" userId="c93cf399-3ed7-4230-9282-8831e3fe5ae7" providerId="ADAL" clId="{5D10C38D-AA93-4505-8DC7-30D83FAE6EF7}" dt="2023-05-04T14:29:47.464" v="689"/>
          <ac:spMkLst>
            <pc:docMk/>
            <pc:sldMk cId="2137147746" sldId="682"/>
            <ac:spMk id="4" creationId="{00000000-0000-0000-0000-000000000000}"/>
          </ac:spMkLst>
        </pc:spChg>
      </pc:sldChg>
      <pc:sldChg chg="modSp mod">
        <pc:chgData name="GOMEZ, Paula" userId="c93cf399-3ed7-4230-9282-8831e3fe5ae7" providerId="ADAL" clId="{5D10C38D-AA93-4505-8DC7-30D83FAE6EF7}" dt="2023-05-04T14:29:54.497" v="692"/>
        <pc:sldMkLst>
          <pc:docMk/>
          <pc:sldMk cId="4229264770" sldId="683"/>
        </pc:sldMkLst>
        <pc:spChg chg="mod">
          <ac:chgData name="GOMEZ, Paula" userId="c93cf399-3ed7-4230-9282-8831e3fe5ae7" providerId="ADAL" clId="{5D10C38D-AA93-4505-8DC7-30D83FAE6EF7}" dt="2023-05-04T14:29:54.497" v="692"/>
          <ac:spMkLst>
            <pc:docMk/>
            <pc:sldMk cId="4229264770" sldId="683"/>
            <ac:spMk id="6" creationId="{00000000-0000-0000-0000-000000000000}"/>
          </ac:spMkLst>
        </pc:spChg>
      </pc:sldChg>
      <pc:sldChg chg="modSp mod">
        <pc:chgData name="GOMEZ, Paula" userId="c93cf399-3ed7-4230-9282-8831e3fe5ae7" providerId="ADAL" clId="{5D10C38D-AA93-4505-8DC7-30D83FAE6EF7}" dt="2023-05-04T14:30:14.061" v="703"/>
        <pc:sldMkLst>
          <pc:docMk/>
          <pc:sldMk cId="1563572202" sldId="685"/>
        </pc:sldMkLst>
        <pc:spChg chg="mod">
          <ac:chgData name="GOMEZ, Paula" userId="c93cf399-3ed7-4230-9282-8831e3fe5ae7" providerId="ADAL" clId="{5D10C38D-AA93-4505-8DC7-30D83FAE6EF7}" dt="2023-05-04T14:30:14.061" v="703"/>
          <ac:spMkLst>
            <pc:docMk/>
            <pc:sldMk cId="1563572202" sldId="685"/>
            <ac:spMk id="7" creationId="{00000000-0000-0000-0000-000000000000}"/>
          </ac:spMkLst>
        </pc:spChg>
      </pc:sldChg>
      <pc:sldChg chg="modSp mod">
        <pc:chgData name="GOMEZ, Paula" userId="c93cf399-3ed7-4230-9282-8831e3fe5ae7" providerId="ADAL" clId="{5D10C38D-AA93-4505-8DC7-30D83FAE6EF7}" dt="2023-05-04T14:30:04.921" v="696"/>
        <pc:sldMkLst>
          <pc:docMk/>
          <pc:sldMk cId="2048031531" sldId="687"/>
        </pc:sldMkLst>
        <pc:spChg chg="mod">
          <ac:chgData name="GOMEZ, Paula" userId="c93cf399-3ed7-4230-9282-8831e3fe5ae7" providerId="ADAL" clId="{5D10C38D-AA93-4505-8DC7-30D83FAE6EF7}" dt="2023-05-04T14:30:04.921" v="696"/>
          <ac:spMkLst>
            <pc:docMk/>
            <pc:sldMk cId="2048031531" sldId="687"/>
            <ac:spMk id="4" creationId="{00000000-0000-0000-0000-000000000000}"/>
          </ac:spMkLst>
        </pc:spChg>
      </pc:sldChg>
      <pc:sldChg chg="modSp mod">
        <pc:chgData name="GOMEZ, Paula" userId="c93cf399-3ed7-4230-9282-8831e3fe5ae7" providerId="ADAL" clId="{5D10C38D-AA93-4505-8DC7-30D83FAE6EF7}" dt="2023-05-04T14:30:20.974" v="706"/>
        <pc:sldMkLst>
          <pc:docMk/>
          <pc:sldMk cId="3920885025" sldId="688"/>
        </pc:sldMkLst>
        <pc:spChg chg="mod">
          <ac:chgData name="GOMEZ, Paula" userId="c93cf399-3ed7-4230-9282-8831e3fe5ae7" providerId="ADAL" clId="{5D10C38D-AA93-4505-8DC7-30D83FAE6EF7}" dt="2023-05-04T14:30:20.974" v="706"/>
          <ac:spMkLst>
            <pc:docMk/>
            <pc:sldMk cId="3920885025" sldId="688"/>
            <ac:spMk id="4" creationId="{00000000-0000-0000-0000-000000000000}"/>
          </ac:spMkLst>
        </pc:spChg>
      </pc:sldChg>
      <pc:sldChg chg="modSp mod">
        <pc:chgData name="GOMEZ, Paula" userId="c93cf399-3ed7-4230-9282-8831e3fe5ae7" providerId="ADAL" clId="{5D10C38D-AA93-4505-8DC7-30D83FAE6EF7}" dt="2023-05-04T14:43:45.880" v="937" actId="20577"/>
        <pc:sldMkLst>
          <pc:docMk/>
          <pc:sldMk cId="2522164048" sldId="689"/>
        </pc:sldMkLst>
        <pc:spChg chg="mod">
          <ac:chgData name="GOMEZ, Paula" userId="c93cf399-3ed7-4230-9282-8831e3fe5ae7" providerId="ADAL" clId="{5D10C38D-AA93-4505-8DC7-30D83FAE6EF7}" dt="2023-05-04T14:28:50.331" v="669" actId="2711"/>
          <ac:spMkLst>
            <pc:docMk/>
            <pc:sldMk cId="2522164048" sldId="689"/>
            <ac:spMk id="3" creationId="{91ED658C-F1A7-1083-09A3-0D106085A483}"/>
          </ac:spMkLst>
        </pc:spChg>
        <pc:spChg chg="mod">
          <ac:chgData name="GOMEZ, Paula" userId="c93cf399-3ed7-4230-9282-8831e3fe5ae7" providerId="ADAL" clId="{5D10C38D-AA93-4505-8DC7-30D83FAE6EF7}" dt="2023-05-04T14:43:12.878" v="929" actId="108"/>
          <ac:spMkLst>
            <pc:docMk/>
            <pc:sldMk cId="2522164048" sldId="689"/>
            <ac:spMk id="6" creationId="{00000000-0000-0000-0000-000000000000}"/>
          </ac:spMkLst>
        </pc:spChg>
        <pc:spChg chg="mod">
          <ac:chgData name="GOMEZ, Paula" userId="c93cf399-3ed7-4230-9282-8831e3fe5ae7" providerId="ADAL" clId="{5D10C38D-AA93-4505-8DC7-30D83FAE6EF7}" dt="2023-05-04T14:43:45.880" v="937" actId="20577"/>
          <ac:spMkLst>
            <pc:docMk/>
            <pc:sldMk cId="2522164048" sldId="689"/>
            <ac:spMk id="8" creationId="{00000000-0000-0000-0000-000000000000}"/>
          </ac:spMkLst>
        </pc:spChg>
      </pc:sldChg>
      <pc:sldChg chg="modSp mod delCm">
        <pc:chgData name="GOMEZ, Paula" userId="c93cf399-3ed7-4230-9282-8831e3fe5ae7" providerId="ADAL" clId="{5D10C38D-AA93-4505-8DC7-30D83FAE6EF7}" dt="2023-05-04T14:21:17.486" v="491" actId="20577"/>
        <pc:sldMkLst>
          <pc:docMk/>
          <pc:sldMk cId="2181066312" sldId="691"/>
        </pc:sldMkLst>
        <pc:spChg chg="mod">
          <ac:chgData name="GOMEZ, Paula" userId="c93cf399-3ed7-4230-9282-8831e3fe5ae7" providerId="ADAL" clId="{5D10C38D-AA93-4505-8DC7-30D83FAE6EF7}" dt="2023-05-04T14:21:17.486" v="491" actId="20577"/>
          <ac:spMkLst>
            <pc:docMk/>
            <pc:sldMk cId="2181066312" sldId="691"/>
            <ac:spMk id="4" creationId="{1D3A5C31-B449-4777-8786-2620090801B8}"/>
          </ac:spMkLst>
        </pc:spChg>
      </pc:sldChg>
      <pc:sldChg chg="modSp mod">
        <pc:chgData name="GOMEZ, Paula" userId="c93cf399-3ed7-4230-9282-8831e3fe5ae7" providerId="ADAL" clId="{5D10C38D-AA93-4505-8DC7-30D83FAE6EF7}" dt="2023-05-04T14:24:19.185" v="559" actId="20577"/>
        <pc:sldMkLst>
          <pc:docMk/>
          <pc:sldMk cId="2827969123" sldId="694"/>
        </pc:sldMkLst>
        <pc:spChg chg="mod">
          <ac:chgData name="GOMEZ, Paula" userId="c93cf399-3ed7-4230-9282-8831e3fe5ae7" providerId="ADAL" clId="{5D10C38D-AA93-4505-8DC7-30D83FAE6EF7}" dt="2023-05-04T14:24:19.185" v="559" actId="20577"/>
          <ac:spMkLst>
            <pc:docMk/>
            <pc:sldMk cId="2827969123" sldId="694"/>
            <ac:spMk id="5" creationId="{217DA3D1-A8F1-BDB6-DC90-F370E7060976}"/>
          </ac:spMkLst>
        </pc:spChg>
      </pc:sldChg>
      <pc:sldChg chg="modSp mod modAnim">
        <pc:chgData name="GOMEZ, Paula" userId="c93cf399-3ed7-4230-9282-8831e3fe5ae7" providerId="ADAL" clId="{5D10C38D-AA93-4505-8DC7-30D83FAE6EF7}" dt="2023-05-04T14:24:13.864" v="555" actId="20577"/>
        <pc:sldMkLst>
          <pc:docMk/>
          <pc:sldMk cId="311074723" sldId="695"/>
        </pc:sldMkLst>
        <pc:spChg chg="mod">
          <ac:chgData name="GOMEZ, Paula" userId="c93cf399-3ed7-4230-9282-8831e3fe5ae7" providerId="ADAL" clId="{5D10C38D-AA93-4505-8DC7-30D83FAE6EF7}" dt="2023-04-26T14:37:52.108" v="239" actId="1076"/>
          <ac:spMkLst>
            <pc:docMk/>
            <pc:sldMk cId="311074723" sldId="695"/>
            <ac:spMk id="4" creationId="{9C43A047-E6BE-A8B4-063C-53DA5185D2E6}"/>
          </ac:spMkLst>
        </pc:spChg>
        <pc:spChg chg="mod">
          <ac:chgData name="GOMEZ, Paula" userId="c93cf399-3ed7-4230-9282-8831e3fe5ae7" providerId="ADAL" clId="{5D10C38D-AA93-4505-8DC7-30D83FAE6EF7}" dt="2023-05-04T14:24:13.864" v="555" actId="20577"/>
          <ac:spMkLst>
            <pc:docMk/>
            <pc:sldMk cId="311074723" sldId="695"/>
            <ac:spMk id="6" creationId="{CB990E6F-861F-0DEB-4309-28DFC16AA7F5}"/>
          </ac:spMkLst>
        </pc:spChg>
      </pc:sldChg>
      <pc:sldChg chg="modSp mod">
        <pc:chgData name="GOMEZ, Paula" userId="c93cf399-3ed7-4230-9282-8831e3fe5ae7" providerId="ADAL" clId="{5D10C38D-AA93-4505-8DC7-30D83FAE6EF7}" dt="2023-05-04T14:24:08.707" v="551" actId="20577"/>
        <pc:sldMkLst>
          <pc:docMk/>
          <pc:sldMk cId="2645376067" sldId="696"/>
        </pc:sldMkLst>
        <pc:spChg chg="mod">
          <ac:chgData name="GOMEZ, Paula" userId="c93cf399-3ed7-4230-9282-8831e3fe5ae7" providerId="ADAL" clId="{5D10C38D-AA93-4505-8DC7-30D83FAE6EF7}" dt="2023-05-04T14:24:08.707" v="551" actId="20577"/>
          <ac:spMkLst>
            <pc:docMk/>
            <pc:sldMk cId="2645376067" sldId="696"/>
            <ac:spMk id="5" creationId="{C644F1F9-88E3-61D3-963B-3B8E5A1FDBDF}"/>
          </ac:spMkLst>
        </pc:spChg>
      </pc:sldChg>
      <pc:sldChg chg="modSp mod">
        <pc:chgData name="GOMEZ, Paula" userId="c93cf399-3ed7-4230-9282-8831e3fe5ae7" providerId="ADAL" clId="{5D10C38D-AA93-4505-8DC7-30D83FAE6EF7}" dt="2023-05-04T14:24:04.040" v="547" actId="20577"/>
        <pc:sldMkLst>
          <pc:docMk/>
          <pc:sldMk cId="3695732736" sldId="697"/>
        </pc:sldMkLst>
        <pc:spChg chg="mod">
          <ac:chgData name="GOMEZ, Paula" userId="c93cf399-3ed7-4230-9282-8831e3fe5ae7" providerId="ADAL" clId="{5D10C38D-AA93-4505-8DC7-30D83FAE6EF7}" dt="2023-05-04T14:24:04.040" v="547" actId="20577"/>
          <ac:spMkLst>
            <pc:docMk/>
            <pc:sldMk cId="3695732736" sldId="697"/>
            <ac:spMk id="5" creationId="{04B5EB8D-6178-963C-AE28-F6FB1B09256F}"/>
          </ac:spMkLst>
        </pc:spChg>
      </pc:sldChg>
      <pc:sldChg chg="modSp mod">
        <pc:chgData name="GOMEZ, Paula" userId="c93cf399-3ed7-4230-9282-8831e3fe5ae7" providerId="ADAL" clId="{5D10C38D-AA93-4505-8DC7-30D83FAE6EF7}" dt="2023-05-04T14:23:58.744" v="543" actId="20577"/>
        <pc:sldMkLst>
          <pc:docMk/>
          <pc:sldMk cId="4149292024" sldId="698"/>
        </pc:sldMkLst>
        <pc:spChg chg="mod">
          <ac:chgData name="GOMEZ, Paula" userId="c93cf399-3ed7-4230-9282-8831e3fe5ae7" providerId="ADAL" clId="{5D10C38D-AA93-4505-8DC7-30D83FAE6EF7}" dt="2023-05-04T14:23:58.744" v="543" actId="20577"/>
          <ac:spMkLst>
            <pc:docMk/>
            <pc:sldMk cId="4149292024" sldId="698"/>
            <ac:spMk id="4" creationId="{00000000-0000-0000-0000-000000000000}"/>
          </ac:spMkLst>
        </pc:spChg>
      </pc:sldChg>
      <pc:sldChg chg="modSp mod modAnim">
        <pc:chgData name="GOMEZ, Paula" userId="c93cf399-3ed7-4230-9282-8831e3fe5ae7" providerId="ADAL" clId="{5D10C38D-AA93-4505-8DC7-30D83FAE6EF7}" dt="2023-05-04T14:24:44.125" v="579" actId="20577"/>
        <pc:sldMkLst>
          <pc:docMk/>
          <pc:sldMk cId="2020034115" sldId="699"/>
        </pc:sldMkLst>
        <pc:spChg chg="mod">
          <ac:chgData name="GOMEZ, Paula" userId="c93cf399-3ed7-4230-9282-8831e3fe5ae7" providerId="ADAL" clId="{5D10C38D-AA93-4505-8DC7-30D83FAE6EF7}" dt="2023-04-26T14:39:36.277" v="257" actId="207"/>
          <ac:spMkLst>
            <pc:docMk/>
            <pc:sldMk cId="2020034115" sldId="699"/>
            <ac:spMk id="4" creationId="{00000000-0000-0000-0000-000000000000}"/>
          </ac:spMkLst>
        </pc:spChg>
        <pc:spChg chg="mod">
          <ac:chgData name="GOMEZ, Paula" userId="c93cf399-3ed7-4230-9282-8831e3fe5ae7" providerId="ADAL" clId="{5D10C38D-AA93-4505-8DC7-30D83FAE6EF7}" dt="2023-04-26T14:39:33.757" v="256" actId="207"/>
          <ac:spMkLst>
            <pc:docMk/>
            <pc:sldMk cId="2020034115" sldId="699"/>
            <ac:spMk id="6" creationId="{00000000-0000-0000-0000-000000000000}"/>
          </ac:spMkLst>
        </pc:spChg>
        <pc:spChg chg="mod">
          <ac:chgData name="GOMEZ, Paula" userId="c93cf399-3ed7-4230-9282-8831e3fe5ae7" providerId="ADAL" clId="{5D10C38D-AA93-4505-8DC7-30D83FAE6EF7}" dt="2023-05-04T14:24:44.125" v="579" actId="20577"/>
          <ac:spMkLst>
            <pc:docMk/>
            <pc:sldMk cId="2020034115" sldId="699"/>
            <ac:spMk id="7" creationId="{69D6B298-AA66-5429-2181-93E239FE60BC}"/>
          </ac:spMkLst>
        </pc:spChg>
      </pc:sldChg>
      <pc:sldChg chg="modSp mod modAnim">
        <pc:chgData name="GOMEZ, Paula" userId="c93cf399-3ed7-4230-9282-8831e3fe5ae7" providerId="ADAL" clId="{5D10C38D-AA93-4505-8DC7-30D83FAE6EF7}" dt="2023-05-04T14:24:39.621" v="575" actId="20577"/>
        <pc:sldMkLst>
          <pc:docMk/>
          <pc:sldMk cId="345366523" sldId="700"/>
        </pc:sldMkLst>
        <pc:spChg chg="mod">
          <ac:chgData name="GOMEZ, Paula" userId="c93cf399-3ed7-4230-9282-8831e3fe5ae7" providerId="ADAL" clId="{5D10C38D-AA93-4505-8DC7-30D83FAE6EF7}" dt="2023-04-26T14:39:10.077" v="250" actId="207"/>
          <ac:spMkLst>
            <pc:docMk/>
            <pc:sldMk cId="345366523" sldId="700"/>
            <ac:spMk id="2" creationId="{00000000-0000-0000-0000-000000000000}"/>
          </ac:spMkLst>
        </pc:spChg>
        <pc:spChg chg="mod">
          <ac:chgData name="GOMEZ, Paula" userId="c93cf399-3ed7-4230-9282-8831e3fe5ae7" providerId="ADAL" clId="{5D10C38D-AA93-4505-8DC7-30D83FAE6EF7}" dt="2023-05-04T14:24:39.621" v="575" actId="20577"/>
          <ac:spMkLst>
            <pc:docMk/>
            <pc:sldMk cId="345366523" sldId="700"/>
            <ac:spMk id="6" creationId="{3A08DD7B-0070-0A92-D0DE-C1C65AAE765F}"/>
          </ac:spMkLst>
        </pc:spChg>
        <pc:spChg chg="mod">
          <ac:chgData name="GOMEZ, Paula" userId="c93cf399-3ed7-4230-9282-8831e3fe5ae7" providerId="ADAL" clId="{5D10C38D-AA93-4505-8DC7-30D83FAE6EF7}" dt="2023-04-26T14:39:13.214" v="251" actId="207"/>
          <ac:spMkLst>
            <pc:docMk/>
            <pc:sldMk cId="345366523" sldId="700"/>
            <ac:spMk id="11" creationId="{00000000-0000-0000-0000-000000000000}"/>
          </ac:spMkLst>
        </pc:spChg>
      </pc:sldChg>
      <pc:sldChg chg="modSp mod modAnim">
        <pc:chgData name="GOMEZ, Paula" userId="c93cf399-3ed7-4230-9282-8831e3fe5ae7" providerId="ADAL" clId="{5D10C38D-AA93-4505-8DC7-30D83FAE6EF7}" dt="2023-05-04T14:24:34.900" v="571" actId="20577"/>
        <pc:sldMkLst>
          <pc:docMk/>
          <pc:sldMk cId="3784746122" sldId="701"/>
        </pc:sldMkLst>
        <pc:spChg chg="mod">
          <ac:chgData name="GOMEZ, Paula" userId="c93cf399-3ed7-4230-9282-8831e3fe5ae7" providerId="ADAL" clId="{5D10C38D-AA93-4505-8DC7-30D83FAE6EF7}" dt="2023-05-04T14:24:34.900" v="571" actId="20577"/>
          <ac:spMkLst>
            <pc:docMk/>
            <pc:sldMk cId="3784746122" sldId="701"/>
            <ac:spMk id="4" creationId="{94592E24-D90A-5BAA-C770-58491A85FFE9}"/>
          </ac:spMkLst>
        </pc:spChg>
        <pc:spChg chg="mod">
          <ac:chgData name="GOMEZ, Paula" userId="c93cf399-3ed7-4230-9282-8831e3fe5ae7" providerId="ADAL" clId="{5D10C38D-AA93-4505-8DC7-30D83FAE6EF7}" dt="2023-04-26T14:39:30.359" v="255" actId="207"/>
          <ac:spMkLst>
            <pc:docMk/>
            <pc:sldMk cId="3784746122" sldId="701"/>
            <ac:spMk id="7" creationId="{00000000-0000-0000-0000-000000000000}"/>
          </ac:spMkLst>
        </pc:spChg>
        <pc:spChg chg="mod">
          <ac:chgData name="GOMEZ, Paula" userId="c93cf399-3ed7-4230-9282-8831e3fe5ae7" providerId="ADAL" clId="{5D10C38D-AA93-4505-8DC7-30D83FAE6EF7}" dt="2023-04-26T14:39:18.726" v="252" actId="207"/>
          <ac:spMkLst>
            <pc:docMk/>
            <pc:sldMk cId="3784746122" sldId="701"/>
            <ac:spMk id="8" creationId="{00000000-0000-0000-0000-000000000000}"/>
          </ac:spMkLst>
        </pc:spChg>
        <pc:spChg chg="mod">
          <ac:chgData name="GOMEZ, Paula" userId="c93cf399-3ed7-4230-9282-8831e3fe5ae7" providerId="ADAL" clId="{5D10C38D-AA93-4505-8DC7-30D83FAE6EF7}" dt="2023-04-26T14:39:24.950" v="253" actId="207"/>
          <ac:spMkLst>
            <pc:docMk/>
            <pc:sldMk cId="3784746122" sldId="701"/>
            <ac:spMk id="9" creationId="{00000000-0000-0000-0000-000000000000}"/>
          </ac:spMkLst>
        </pc:spChg>
        <pc:spChg chg="mod">
          <ac:chgData name="GOMEZ, Paula" userId="c93cf399-3ed7-4230-9282-8831e3fe5ae7" providerId="ADAL" clId="{5D10C38D-AA93-4505-8DC7-30D83FAE6EF7}" dt="2023-04-26T14:39:27.750" v="254" actId="207"/>
          <ac:spMkLst>
            <pc:docMk/>
            <pc:sldMk cId="3784746122" sldId="701"/>
            <ac:spMk id="10" creationId="{00000000-0000-0000-0000-000000000000}"/>
          </ac:spMkLst>
        </pc:spChg>
      </pc:sldChg>
      <pc:sldChg chg="modSp mod">
        <pc:chgData name="GOMEZ, Paula" userId="c93cf399-3ed7-4230-9282-8831e3fe5ae7" providerId="ADAL" clId="{5D10C38D-AA93-4505-8DC7-30D83FAE6EF7}" dt="2023-05-04T14:24:29.356" v="567" actId="20577"/>
        <pc:sldMkLst>
          <pc:docMk/>
          <pc:sldMk cId="1717353492" sldId="702"/>
        </pc:sldMkLst>
        <pc:spChg chg="mod">
          <ac:chgData name="GOMEZ, Paula" userId="c93cf399-3ed7-4230-9282-8831e3fe5ae7" providerId="ADAL" clId="{5D10C38D-AA93-4505-8DC7-30D83FAE6EF7}" dt="2023-05-04T14:24:29.356" v="567" actId="20577"/>
          <ac:spMkLst>
            <pc:docMk/>
            <pc:sldMk cId="1717353492" sldId="702"/>
            <ac:spMk id="8" creationId="{DFA1942B-8193-1A92-E2D7-6B36DD9E8F56}"/>
          </ac:spMkLst>
        </pc:spChg>
      </pc:sldChg>
      <pc:sldChg chg="modSp mod">
        <pc:chgData name="GOMEZ, Paula" userId="c93cf399-3ed7-4230-9282-8831e3fe5ae7" providerId="ADAL" clId="{5D10C38D-AA93-4505-8DC7-30D83FAE6EF7}" dt="2023-05-04T14:15:00.177" v="381" actId="2711"/>
        <pc:sldMkLst>
          <pc:docMk/>
          <pc:sldMk cId="130080302" sldId="1869"/>
        </pc:sldMkLst>
        <pc:spChg chg="mod">
          <ac:chgData name="GOMEZ, Paula" userId="c93cf399-3ed7-4230-9282-8831e3fe5ae7" providerId="ADAL" clId="{5D10C38D-AA93-4505-8DC7-30D83FAE6EF7}" dt="2023-05-04T14:15:00.177" v="381" actId="2711"/>
          <ac:spMkLst>
            <pc:docMk/>
            <pc:sldMk cId="130080302" sldId="1869"/>
            <ac:spMk id="3" creationId="{00000000-0000-0000-0000-000000000000}"/>
          </ac:spMkLst>
        </pc:spChg>
      </pc:sldChg>
      <pc:sldChg chg="add">
        <pc:chgData name="GOMEZ, Paula" userId="c93cf399-3ed7-4230-9282-8831e3fe5ae7" providerId="ADAL" clId="{5D10C38D-AA93-4505-8DC7-30D83FAE6EF7}" dt="2023-05-04T14:16:41.257" v="382" actId="2890"/>
        <pc:sldMkLst>
          <pc:docMk/>
          <pc:sldMk cId="1741713755" sldId="1870"/>
        </pc:sldMkLst>
      </pc:sldChg>
      <pc:sldChg chg="modSp add mod ord">
        <pc:chgData name="GOMEZ, Paula" userId="c93cf399-3ed7-4230-9282-8831e3fe5ae7" providerId="ADAL" clId="{5D10C38D-AA93-4505-8DC7-30D83FAE6EF7}" dt="2023-05-04T14:39:59.402" v="916" actId="20577"/>
        <pc:sldMkLst>
          <pc:docMk/>
          <pc:sldMk cId="3347661521" sldId="1871"/>
        </pc:sldMkLst>
        <pc:spChg chg="mod">
          <ac:chgData name="GOMEZ, Paula" userId="c93cf399-3ed7-4230-9282-8831e3fe5ae7" providerId="ADAL" clId="{5D10C38D-AA93-4505-8DC7-30D83FAE6EF7}" dt="2023-05-04T14:39:59.402" v="916" actId="20577"/>
          <ac:spMkLst>
            <pc:docMk/>
            <pc:sldMk cId="3347661521" sldId="1871"/>
            <ac:spMk id="6" creationId="{00000000-0000-0000-0000-000000000000}"/>
          </ac:spMkLst>
        </pc:spChg>
      </pc:sldChg>
      <pc:sldMasterChg chg="modSldLayout">
        <pc:chgData name="GOMEZ, Paula" userId="c93cf399-3ed7-4230-9282-8831e3fe5ae7" providerId="ADAL" clId="{5D10C38D-AA93-4505-8DC7-30D83FAE6EF7}" dt="2023-05-04T14:14:37.873" v="379"/>
        <pc:sldMasterMkLst>
          <pc:docMk/>
          <pc:sldMasterMk cId="0" sldId="2147483829"/>
        </pc:sldMasterMkLst>
        <pc:sldLayoutChg chg="addSp delSp modSp mod">
          <pc:chgData name="GOMEZ, Paula" userId="c93cf399-3ed7-4230-9282-8831e3fe5ae7" providerId="ADAL" clId="{5D10C38D-AA93-4505-8DC7-30D83FAE6EF7}" dt="2023-05-04T14:14:37.873" v="379"/>
          <pc:sldLayoutMkLst>
            <pc:docMk/>
            <pc:sldMasterMk cId="0" sldId="2147483682"/>
            <pc:sldLayoutMk cId="0" sldId="2147483830"/>
          </pc:sldLayoutMkLst>
          <pc:spChg chg="add mod">
            <ac:chgData name="GOMEZ, Paula" userId="c93cf399-3ed7-4230-9282-8831e3fe5ae7" providerId="ADAL" clId="{5D10C38D-AA93-4505-8DC7-30D83FAE6EF7}" dt="2023-05-04T14:14:37.873" v="379"/>
            <ac:spMkLst>
              <pc:docMk/>
              <pc:sldMasterMk cId="0" sldId="2147483682"/>
              <pc:sldLayoutMk cId="0" sldId="2147483830"/>
              <ac:spMk id="17" creationId="{FFB2D25F-5C7F-4657-804C-ECED9633E62A}"/>
            </ac:spMkLst>
          </pc:spChg>
          <pc:picChg chg="del">
            <ac:chgData name="GOMEZ, Paula" userId="c93cf399-3ed7-4230-9282-8831e3fe5ae7" providerId="ADAL" clId="{5D10C38D-AA93-4505-8DC7-30D83FAE6EF7}" dt="2023-05-04T14:14:26.764" v="378" actId="478"/>
            <ac:picMkLst>
              <pc:docMk/>
              <pc:sldMasterMk cId="0" sldId="2147483682"/>
              <pc:sldLayoutMk cId="0" sldId="2147483830"/>
              <ac:picMk id="15" creationId="{D8AE3259-1ADD-4176-8E32-26ED2B4255A8}"/>
            </ac:picMkLst>
          </pc:picChg>
          <pc:picChg chg="add mod">
            <ac:chgData name="GOMEZ, Paula" userId="c93cf399-3ed7-4230-9282-8831e3fe5ae7" providerId="ADAL" clId="{5D10C38D-AA93-4505-8DC7-30D83FAE6EF7}" dt="2023-05-04T14:14:37.873" v="379"/>
            <ac:picMkLst>
              <pc:docMk/>
              <pc:sldMasterMk cId="0" sldId="2147483682"/>
              <pc:sldLayoutMk cId="0" sldId="2147483830"/>
              <ac:picMk id="16" creationId="{CFBB7481-5EEA-4559-B1FE-1DD3DCAC24ED}"/>
            </ac:picMkLst>
          </pc:picChg>
        </pc:sldLayoutChg>
      </pc:sldMasterChg>
    </pc:docChg>
  </pc:docChgLst>
  <pc:docChgLst>
    <pc:chgData name="GOMEZ, Paula" userId="S::gomezp@who.int::c93cf399-3ed7-4230-9282-8831e3fe5ae7" providerId="AD" clId="Web-{D618C974-C020-436F-8B90-95245453348D}"/>
    <pc:docChg chg="modSld">
      <pc:chgData name="GOMEZ, Paula" userId="S::gomezp@who.int::c93cf399-3ed7-4230-9282-8831e3fe5ae7" providerId="AD" clId="Web-{D618C974-C020-436F-8B90-95245453348D}" dt="2023-05-14T12:54:47.595" v="66" actId="20577"/>
      <pc:docMkLst>
        <pc:docMk/>
      </pc:docMkLst>
      <pc:sldChg chg="modSp">
        <pc:chgData name="GOMEZ, Paula" userId="S::gomezp@who.int::c93cf399-3ed7-4230-9282-8831e3fe5ae7" providerId="AD" clId="Web-{D618C974-C020-436F-8B90-95245453348D}" dt="2023-05-14T12:54:47.595" v="66" actId="20577"/>
        <pc:sldMkLst>
          <pc:docMk/>
          <pc:sldMk cId="627738202" sldId="680"/>
        </pc:sldMkLst>
        <pc:spChg chg="mod">
          <ac:chgData name="GOMEZ, Paula" userId="S::gomezp@who.int::c93cf399-3ed7-4230-9282-8831e3fe5ae7" providerId="AD" clId="Web-{D618C974-C020-436F-8B90-95245453348D}" dt="2023-05-14T12:54:47.595" v="66" actId="20577"/>
          <ac:spMkLst>
            <pc:docMk/>
            <pc:sldMk cId="627738202" sldId="680"/>
            <ac:spMk id="3" creationId="{00000000-0000-0000-0000-000000000000}"/>
          </ac:spMkLst>
        </pc:spChg>
      </pc:sldChg>
    </pc:docChg>
  </pc:docChgLst>
  <pc:docChgLst>
    <pc:chgData name="EZZINE, Hind" userId="S::ezzineh@who.int::edcab00f-6318-46e5-a4a9-188b01ee222f" providerId="AD" clId="Web-{4BB26DE1-D14A-44D1-85D2-E4500D796ABE}"/>
    <pc:docChg chg="">
      <pc:chgData name="EZZINE, Hind" userId="S::ezzineh@who.int::edcab00f-6318-46e5-a4a9-188b01ee222f" providerId="AD" clId="Web-{4BB26DE1-D14A-44D1-85D2-E4500D796ABE}" dt="2023-02-20T07:40:34.489" v="2"/>
      <pc:docMkLst>
        <pc:docMk/>
      </pc:docMkLst>
      <pc:sldChg chg="delCm">
        <pc:chgData name="EZZINE, Hind" userId="S::ezzineh@who.int::edcab00f-6318-46e5-a4a9-188b01ee222f" providerId="AD" clId="Web-{4BB26DE1-D14A-44D1-85D2-E4500D796ABE}" dt="2023-02-20T07:40:34.489" v="2"/>
        <pc:sldMkLst>
          <pc:docMk/>
          <pc:sldMk cId="968233751" sldId="678"/>
        </pc:sldMkLst>
      </pc:sldChg>
      <pc:sldChg chg="delCm">
        <pc:chgData name="EZZINE, Hind" userId="S::ezzineh@who.int::edcab00f-6318-46e5-a4a9-188b01ee222f" providerId="AD" clId="Web-{4BB26DE1-D14A-44D1-85D2-E4500D796ABE}" dt="2023-02-20T07:40:09.722" v="0"/>
        <pc:sldMkLst>
          <pc:docMk/>
          <pc:sldMk cId="627738202" sldId="680"/>
        </pc:sldMkLst>
      </pc:sldChg>
    </pc:docChg>
  </pc:docChgLst>
  <pc:docChgLst>
    <pc:chgData name="GOMEZ, Paula" userId="S::gomezp@who.int::c93cf399-3ed7-4230-9282-8831e3fe5ae7" providerId="AD" clId="Web-{7E88BA6B-B4BA-4305-D100-04845EE00CBA}"/>
    <pc:docChg chg="">
      <pc:chgData name="GOMEZ, Paula" userId="S::gomezp@who.int::c93cf399-3ed7-4230-9282-8831e3fe5ae7" providerId="AD" clId="Web-{7E88BA6B-B4BA-4305-D100-04845EE00CBA}" dt="2023-01-23T10:50:51.287" v="0"/>
      <pc:docMkLst>
        <pc:docMk/>
      </pc:docMkLst>
      <pc:sldChg chg="delCm">
        <pc:chgData name="GOMEZ, Paula" userId="S::gomezp@who.int::c93cf399-3ed7-4230-9282-8831e3fe5ae7" providerId="AD" clId="Web-{7E88BA6B-B4BA-4305-D100-04845EE00CBA}" dt="2023-01-23T10:50:51.287" v="0"/>
        <pc:sldMkLst>
          <pc:docMk/>
          <pc:sldMk cId="3960562795" sldId="544"/>
        </pc:sldMkLst>
      </pc:sldChg>
    </pc:docChg>
  </pc:docChgLst>
  <pc:docChgLst>
    <pc:chgData name="EZZINE, Hind" userId="S::ezzineh@who.int::edcab00f-6318-46e5-a4a9-188b01ee222f" providerId="AD" clId="Web-{DB607B00-2A6B-0CA1-47F9-87E8D8699D3A}"/>
    <pc:docChg chg="modSld">
      <pc:chgData name="EZZINE, Hind" userId="S::ezzineh@who.int::edcab00f-6318-46e5-a4a9-188b01ee222f" providerId="AD" clId="Web-{DB607B00-2A6B-0CA1-47F9-87E8D8699D3A}" dt="2024-08-01T11:25:16.825" v="45" actId="20577"/>
      <pc:docMkLst>
        <pc:docMk/>
      </pc:docMkLst>
      <pc:sldChg chg="modSp">
        <pc:chgData name="EZZINE, Hind" userId="S::ezzineh@who.int::edcab00f-6318-46e5-a4a9-188b01ee222f" providerId="AD" clId="Web-{DB607B00-2A6B-0CA1-47F9-87E8D8699D3A}" dt="2024-08-01T11:24:48.168" v="37" actId="20577"/>
        <pc:sldMkLst>
          <pc:docMk/>
          <pc:sldMk cId="825514520" sldId="655"/>
        </pc:sldMkLst>
        <pc:spChg chg="mod">
          <ac:chgData name="EZZINE, Hind" userId="S::ezzineh@who.int::edcab00f-6318-46e5-a4a9-188b01ee222f" providerId="AD" clId="Web-{DB607B00-2A6B-0CA1-47F9-87E8D8699D3A}" dt="2024-08-01T11:24:48.168" v="37" actId="20577"/>
          <ac:spMkLst>
            <pc:docMk/>
            <pc:sldMk cId="825514520" sldId="655"/>
            <ac:spMk id="8" creationId="{1D3A5C31-B449-4777-8786-2620090801B8}"/>
          </ac:spMkLst>
        </pc:spChg>
      </pc:sldChg>
      <pc:sldChg chg="modSp">
        <pc:chgData name="EZZINE, Hind" userId="S::ezzineh@who.int::edcab00f-6318-46e5-a4a9-188b01ee222f" providerId="AD" clId="Web-{DB607B00-2A6B-0CA1-47F9-87E8D8699D3A}" dt="2024-08-01T11:24:55.230" v="38" actId="20577"/>
        <pc:sldMkLst>
          <pc:docMk/>
          <pc:sldMk cId="3888999264" sldId="656"/>
        </pc:sldMkLst>
        <pc:spChg chg="mod">
          <ac:chgData name="EZZINE, Hind" userId="S::ezzineh@who.int::edcab00f-6318-46e5-a4a9-188b01ee222f" providerId="AD" clId="Web-{DB607B00-2A6B-0CA1-47F9-87E8D8699D3A}" dt="2024-08-01T11:24:55.230" v="38" actId="20577"/>
          <ac:spMkLst>
            <pc:docMk/>
            <pc:sldMk cId="3888999264" sldId="656"/>
            <ac:spMk id="8" creationId="{1D3A5C31-B449-4777-8786-2620090801B8}"/>
          </ac:spMkLst>
        </pc:spChg>
      </pc:sldChg>
      <pc:sldChg chg="modSp">
        <pc:chgData name="EZZINE, Hind" userId="S::ezzineh@who.int::edcab00f-6318-46e5-a4a9-188b01ee222f" providerId="AD" clId="Web-{DB607B00-2A6B-0CA1-47F9-87E8D8699D3A}" dt="2024-08-01T11:24:41.433" v="36" actId="20577"/>
        <pc:sldMkLst>
          <pc:docMk/>
          <pc:sldMk cId="1353767814" sldId="674"/>
        </pc:sldMkLst>
        <pc:spChg chg="mod">
          <ac:chgData name="EZZINE, Hind" userId="S::ezzineh@who.int::edcab00f-6318-46e5-a4a9-188b01ee222f" providerId="AD" clId="Web-{DB607B00-2A6B-0CA1-47F9-87E8D8699D3A}" dt="2024-08-01T11:24:41.433" v="36" actId="20577"/>
          <ac:spMkLst>
            <pc:docMk/>
            <pc:sldMk cId="1353767814" sldId="674"/>
            <ac:spMk id="4" creationId="{1D3A5C31-B449-4777-8786-2620090801B8}"/>
          </ac:spMkLst>
        </pc:spChg>
      </pc:sldChg>
      <pc:sldChg chg="delSp modSp">
        <pc:chgData name="EZZINE, Hind" userId="S::ezzineh@who.int::edcab00f-6318-46e5-a4a9-188b01ee222f" providerId="AD" clId="Web-{DB607B00-2A6B-0CA1-47F9-87E8D8699D3A}" dt="2024-08-01T11:25:06.575" v="42" actId="20577"/>
        <pc:sldMkLst>
          <pc:docMk/>
          <pc:sldMk cId="87605865" sldId="1879"/>
        </pc:sldMkLst>
        <pc:spChg chg="mod">
          <ac:chgData name="EZZINE, Hind" userId="S::ezzineh@who.int::edcab00f-6318-46e5-a4a9-188b01ee222f" providerId="AD" clId="Web-{DB607B00-2A6B-0CA1-47F9-87E8D8699D3A}" dt="2024-08-01T11:25:06.575" v="42" actId="20577"/>
          <ac:spMkLst>
            <pc:docMk/>
            <pc:sldMk cId="87605865" sldId="1879"/>
            <ac:spMk id="7" creationId="{72786769-5C1F-DDAC-B661-F723E3EB5BBE}"/>
          </ac:spMkLst>
        </pc:spChg>
        <pc:spChg chg="mod">
          <ac:chgData name="EZZINE, Hind" userId="S::ezzineh@who.int::edcab00f-6318-46e5-a4a9-188b01ee222f" providerId="AD" clId="Web-{DB607B00-2A6B-0CA1-47F9-87E8D8699D3A}" dt="2024-08-01T11:22:39.727" v="25" actId="20577"/>
          <ac:spMkLst>
            <pc:docMk/>
            <pc:sldMk cId="87605865" sldId="1879"/>
            <ac:spMk id="380" creationId="{00000000-0000-0000-0000-000000000000}"/>
          </ac:spMkLst>
        </pc:spChg>
        <pc:spChg chg="mod">
          <ac:chgData name="EZZINE, Hind" userId="S::ezzineh@who.int::edcab00f-6318-46e5-a4a9-188b01ee222f" providerId="AD" clId="Web-{DB607B00-2A6B-0CA1-47F9-87E8D8699D3A}" dt="2024-08-01T11:23:47.697" v="32" actId="1076"/>
          <ac:spMkLst>
            <pc:docMk/>
            <pc:sldMk cId="87605865" sldId="1879"/>
            <ac:spMk id="392" creationId="{00000000-0000-0000-0000-000000000000}"/>
          </ac:spMkLst>
        </pc:spChg>
        <pc:spChg chg="mod">
          <ac:chgData name="EZZINE, Hind" userId="S::ezzineh@who.int::edcab00f-6318-46e5-a4a9-188b01ee222f" providerId="AD" clId="Web-{DB607B00-2A6B-0CA1-47F9-87E8D8699D3A}" dt="2024-08-01T11:22:23.117" v="23"/>
          <ac:spMkLst>
            <pc:docMk/>
            <pc:sldMk cId="87605865" sldId="1879"/>
            <ac:spMk id="395" creationId="{00000000-0000-0000-0000-000000000000}"/>
          </ac:spMkLst>
        </pc:spChg>
        <pc:cxnChg chg="del">
          <ac:chgData name="EZZINE, Hind" userId="S::ezzineh@who.int::edcab00f-6318-46e5-a4a9-188b01ee222f" providerId="AD" clId="Web-{DB607B00-2A6B-0CA1-47F9-87E8D8699D3A}" dt="2024-08-01T11:22:43.961" v="26"/>
          <ac:cxnSpMkLst>
            <pc:docMk/>
            <pc:sldMk cId="87605865" sldId="1879"/>
            <ac:cxnSpMk id="381" creationId="{00000000-0000-0000-0000-000000000000}"/>
          </ac:cxnSpMkLst>
        </pc:cxnChg>
      </pc:sldChg>
      <pc:sldChg chg="delSp modSp">
        <pc:chgData name="EZZINE, Hind" userId="S::ezzineh@who.int::edcab00f-6318-46e5-a4a9-188b01ee222f" providerId="AD" clId="Web-{DB607B00-2A6B-0CA1-47F9-87E8D8699D3A}" dt="2024-08-01T11:25:10.622" v="44" actId="20577"/>
        <pc:sldMkLst>
          <pc:docMk/>
          <pc:sldMk cId="2846641920" sldId="1880"/>
        </pc:sldMkLst>
        <pc:spChg chg="mod">
          <ac:chgData name="EZZINE, Hind" userId="S::ezzineh@who.int::edcab00f-6318-46e5-a4a9-188b01ee222f" providerId="AD" clId="Web-{DB607B00-2A6B-0CA1-47F9-87E8D8699D3A}" dt="2024-08-01T11:25:10.622" v="44" actId="20577"/>
          <ac:spMkLst>
            <pc:docMk/>
            <pc:sldMk cId="2846641920" sldId="1880"/>
            <ac:spMk id="7" creationId="{293C67EE-8CD8-1BB1-A70F-8AABDA719466}"/>
          </ac:spMkLst>
        </pc:spChg>
        <pc:spChg chg="mod">
          <ac:chgData name="EZZINE, Hind" userId="S::ezzineh@who.int::edcab00f-6318-46e5-a4a9-188b01ee222f" providerId="AD" clId="Web-{DB607B00-2A6B-0CA1-47F9-87E8D8699D3A}" dt="2024-08-01T11:21:06.443" v="14" actId="20577"/>
          <ac:spMkLst>
            <pc:docMk/>
            <pc:sldMk cId="2846641920" sldId="1880"/>
            <ac:spMk id="520" creationId="{00000000-0000-0000-0000-000000000000}"/>
          </ac:spMkLst>
        </pc:spChg>
        <pc:spChg chg="mod">
          <ac:chgData name="EZZINE, Hind" userId="S::ezzineh@who.int::edcab00f-6318-46e5-a4a9-188b01ee222f" providerId="AD" clId="Web-{DB607B00-2A6B-0CA1-47F9-87E8D8699D3A}" dt="2024-08-01T11:23:57.323" v="33" actId="1076"/>
          <ac:spMkLst>
            <pc:docMk/>
            <pc:sldMk cId="2846641920" sldId="1880"/>
            <ac:spMk id="532" creationId="{00000000-0000-0000-0000-000000000000}"/>
          </ac:spMkLst>
        </pc:spChg>
        <pc:spChg chg="mod">
          <ac:chgData name="EZZINE, Hind" userId="S::ezzineh@who.int::edcab00f-6318-46e5-a4a9-188b01ee222f" providerId="AD" clId="Web-{DB607B00-2A6B-0CA1-47F9-87E8D8699D3A}" dt="2024-08-01T11:20:58.224" v="12" actId="20577"/>
          <ac:spMkLst>
            <pc:docMk/>
            <pc:sldMk cId="2846641920" sldId="1880"/>
            <ac:spMk id="535" creationId="{00000000-0000-0000-0000-000000000000}"/>
          </ac:spMkLst>
        </pc:spChg>
        <pc:cxnChg chg="del">
          <ac:chgData name="EZZINE, Hind" userId="S::ezzineh@who.int::edcab00f-6318-46e5-a4a9-188b01ee222f" providerId="AD" clId="Web-{DB607B00-2A6B-0CA1-47F9-87E8D8699D3A}" dt="2024-08-01T11:22:49.039" v="27"/>
          <ac:cxnSpMkLst>
            <pc:docMk/>
            <pc:sldMk cId="2846641920" sldId="1880"/>
            <ac:cxnSpMk id="521" creationId="{00000000-0000-0000-0000-000000000000}"/>
          </ac:cxnSpMkLst>
        </pc:cxnChg>
      </pc:sldChg>
      <pc:sldChg chg="addSp delSp modSp mod modClrScheme chgLayout">
        <pc:chgData name="EZZINE, Hind" userId="S::ezzineh@who.int::edcab00f-6318-46e5-a4a9-188b01ee222f" providerId="AD" clId="Web-{DB607B00-2A6B-0CA1-47F9-87E8D8699D3A}" dt="2024-08-01T11:25:16.825" v="45" actId="20577"/>
        <pc:sldMkLst>
          <pc:docMk/>
          <pc:sldMk cId="316817516" sldId="1881"/>
        </pc:sldMkLst>
        <pc:spChg chg="add del mod ord">
          <ac:chgData name="EZZINE, Hind" userId="S::ezzineh@who.int::edcab00f-6318-46e5-a4a9-188b01ee222f" providerId="AD" clId="Web-{DB607B00-2A6B-0CA1-47F9-87E8D8699D3A}" dt="2024-08-01T11:20:19.644" v="4"/>
          <ac:spMkLst>
            <pc:docMk/>
            <pc:sldMk cId="316817516" sldId="1881"/>
            <ac:spMk id="2" creationId="{37CC0F36-3763-72B8-B55A-A8C792D9C7CA}"/>
          </ac:spMkLst>
        </pc:spChg>
        <pc:spChg chg="add del mod ord">
          <ac:chgData name="EZZINE, Hind" userId="S::ezzineh@who.int::edcab00f-6318-46e5-a4a9-188b01ee222f" providerId="AD" clId="Web-{DB607B00-2A6B-0CA1-47F9-87E8D8699D3A}" dt="2024-08-01T11:20:32.785" v="6"/>
          <ac:spMkLst>
            <pc:docMk/>
            <pc:sldMk cId="316817516" sldId="1881"/>
            <ac:spMk id="3" creationId="{1A2360F7-6C19-D33F-465B-D9B3B2E5CAD8}"/>
          </ac:spMkLst>
        </pc:spChg>
        <pc:spChg chg="add mod">
          <ac:chgData name="EZZINE, Hind" userId="S::ezzineh@who.int::edcab00f-6318-46e5-a4a9-188b01ee222f" providerId="AD" clId="Web-{DB607B00-2A6B-0CA1-47F9-87E8D8699D3A}" dt="2024-08-01T11:25:16.825" v="45" actId="20577"/>
          <ac:spMkLst>
            <pc:docMk/>
            <pc:sldMk cId="316817516" sldId="1881"/>
            <ac:spMk id="5" creationId="{8A1C287D-9FE6-A467-BC72-603355AE4D10}"/>
          </ac:spMkLst>
        </pc:spChg>
        <pc:spChg chg="mod">
          <ac:chgData name="EZZINE, Hind" userId="S::ezzineh@who.int::edcab00f-6318-46e5-a4a9-188b01ee222f" providerId="AD" clId="Web-{DB607B00-2A6B-0CA1-47F9-87E8D8699D3A}" dt="2024-08-01T11:23:10.290" v="29"/>
          <ac:spMkLst>
            <pc:docMk/>
            <pc:sldMk cId="316817516" sldId="1881"/>
            <ac:spMk id="492" creationId="{00000000-0000-0000-0000-000000000000}"/>
          </ac:spMkLst>
        </pc:spChg>
        <pc:spChg chg="del">
          <ac:chgData name="EZZINE, Hind" userId="S::ezzineh@who.int::edcab00f-6318-46e5-a4a9-188b01ee222f" providerId="AD" clId="Web-{DB607B00-2A6B-0CA1-47F9-87E8D8699D3A}" dt="2024-08-01T11:19:51.753" v="0"/>
          <ac:spMkLst>
            <pc:docMk/>
            <pc:sldMk cId="316817516" sldId="1881"/>
            <ac:spMk id="497" creationId="{00000000-0000-0000-0000-000000000000}"/>
          </ac:spMkLst>
        </pc:spChg>
        <pc:spChg chg="del">
          <ac:chgData name="EZZINE, Hind" userId="S::ezzineh@who.int::edcab00f-6318-46e5-a4a9-188b01ee222f" providerId="AD" clId="Web-{DB607B00-2A6B-0CA1-47F9-87E8D8699D3A}" dt="2024-08-01T11:20:17.426" v="3"/>
          <ac:spMkLst>
            <pc:docMk/>
            <pc:sldMk cId="316817516" sldId="1881"/>
            <ac:spMk id="502" creationId="{00000000-0000-0000-0000-000000000000}"/>
          </ac:spMkLst>
        </pc:spChg>
        <pc:spChg chg="del">
          <ac:chgData name="EZZINE, Hind" userId="S::ezzineh@who.int::edcab00f-6318-46e5-a4a9-188b01ee222f" providerId="AD" clId="Web-{DB607B00-2A6B-0CA1-47F9-87E8D8699D3A}" dt="2024-08-01T11:20:15.847" v="2"/>
          <ac:spMkLst>
            <pc:docMk/>
            <pc:sldMk cId="316817516" sldId="1881"/>
            <ac:spMk id="503" creationId="{00000000-0000-0000-0000-000000000000}"/>
          </ac:spMkLst>
        </pc:spChg>
        <pc:spChg chg="mod">
          <ac:chgData name="EZZINE, Hind" userId="S::ezzineh@who.int::edcab00f-6318-46e5-a4a9-188b01ee222f" providerId="AD" clId="Web-{DB607B00-2A6B-0CA1-47F9-87E8D8699D3A}" dt="2024-08-01T11:24:05.807" v="34" actId="1076"/>
          <ac:spMkLst>
            <pc:docMk/>
            <pc:sldMk cId="316817516" sldId="1881"/>
            <ac:spMk id="504" creationId="{00000000-0000-0000-0000-000000000000}"/>
          </ac:spMkLst>
        </pc:spChg>
        <pc:spChg chg="del">
          <ac:chgData name="EZZINE, Hind" userId="S::ezzineh@who.int::edcab00f-6318-46e5-a4a9-188b01ee222f" providerId="AD" clId="Web-{DB607B00-2A6B-0CA1-47F9-87E8D8699D3A}" dt="2024-08-01T11:21:27.881" v="17"/>
          <ac:spMkLst>
            <pc:docMk/>
            <pc:sldMk cId="316817516" sldId="1881"/>
            <ac:spMk id="505" creationId="{00000000-0000-0000-0000-000000000000}"/>
          </ac:spMkLst>
        </pc:spChg>
        <pc:spChg chg="del mod">
          <ac:chgData name="EZZINE, Hind" userId="S::ezzineh@who.int::edcab00f-6318-46e5-a4a9-188b01ee222f" providerId="AD" clId="Web-{DB607B00-2A6B-0CA1-47F9-87E8D8699D3A}" dt="2024-08-01T11:21:26.068" v="16"/>
          <ac:spMkLst>
            <pc:docMk/>
            <pc:sldMk cId="316817516" sldId="1881"/>
            <ac:spMk id="506" creationId="{00000000-0000-0000-0000-000000000000}"/>
          </ac:spMkLst>
        </pc:spChg>
        <pc:spChg chg="mod">
          <ac:chgData name="EZZINE, Hind" userId="S::ezzineh@who.int::edcab00f-6318-46e5-a4a9-188b01ee222f" providerId="AD" clId="Web-{DB607B00-2A6B-0CA1-47F9-87E8D8699D3A}" dt="2024-08-01T11:23:23.431" v="31" actId="20577"/>
          <ac:spMkLst>
            <pc:docMk/>
            <pc:sldMk cId="316817516" sldId="1881"/>
            <ac:spMk id="507" creationId="{00000000-0000-0000-0000-000000000000}"/>
          </ac:spMkLst>
        </pc:spChg>
        <pc:cxnChg chg="del">
          <ac:chgData name="EZZINE, Hind" userId="S::ezzineh@who.int::edcab00f-6318-46e5-a4a9-188b01ee222f" providerId="AD" clId="Web-{DB607B00-2A6B-0CA1-47F9-87E8D8699D3A}" dt="2024-08-01T11:22:55.368" v="28"/>
          <ac:cxnSpMkLst>
            <pc:docMk/>
            <pc:sldMk cId="316817516" sldId="1881"/>
            <ac:cxnSpMk id="493" creationId="{00000000-0000-0000-0000-000000000000}"/>
          </ac:cxnSpMkLst>
        </pc:cxnChg>
      </pc:sldChg>
      <pc:sldChg chg="modSp">
        <pc:chgData name="EZZINE, Hind" userId="S::ezzineh@who.int::edcab00f-6318-46e5-a4a9-188b01ee222f" providerId="AD" clId="Web-{DB607B00-2A6B-0CA1-47F9-87E8D8699D3A}" dt="2024-08-01T11:24:58.168" v="40" actId="20577"/>
        <pc:sldMkLst>
          <pc:docMk/>
          <pc:sldMk cId="4126587444" sldId="1882"/>
        </pc:sldMkLst>
        <pc:spChg chg="mod">
          <ac:chgData name="EZZINE, Hind" userId="S::ezzineh@who.int::edcab00f-6318-46e5-a4a9-188b01ee222f" providerId="AD" clId="Web-{DB607B00-2A6B-0CA1-47F9-87E8D8699D3A}" dt="2024-08-01T11:24:58.168" v="40" actId="20577"/>
          <ac:spMkLst>
            <pc:docMk/>
            <pc:sldMk cId="4126587444" sldId="1882"/>
            <ac:spMk id="8" creationId="{1D3A5C31-B449-4777-8786-2620090801B8}"/>
          </ac:spMkLst>
        </pc:spChg>
      </pc:sldChg>
    </pc:docChg>
  </pc:docChgLst>
  <pc:docChgLst>
    <pc:chgData name="GOMEZ, Paula" userId="S::gomezp@who.int::c93cf399-3ed7-4230-9282-8831e3fe5ae7" providerId="AD" clId="Web-{9C890033-84C9-4E74-AD6A-6CEF451C6E29}"/>
    <pc:docChg chg="modSld">
      <pc:chgData name="GOMEZ, Paula" userId="S::gomezp@who.int::c93cf399-3ed7-4230-9282-8831e3fe5ae7" providerId="AD" clId="Web-{9C890033-84C9-4E74-AD6A-6CEF451C6E29}" dt="2023-03-03T16:50:15.209" v="25"/>
      <pc:docMkLst>
        <pc:docMk/>
      </pc:docMkLst>
      <pc:sldChg chg="addCm">
        <pc:chgData name="GOMEZ, Paula" userId="S::gomezp@who.int::c93cf399-3ed7-4230-9282-8831e3fe5ae7" providerId="AD" clId="Web-{9C890033-84C9-4E74-AD6A-6CEF451C6E29}" dt="2023-03-03T16:50:15.209" v="25"/>
        <pc:sldMkLst>
          <pc:docMk/>
          <pc:sldMk cId="0" sldId="265"/>
        </pc:sldMkLst>
      </pc:sldChg>
      <pc:sldChg chg="mod modShow">
        <pc:chgData name="GOMEZ, Paula" userId="S::gomezp@who.int::c93cf399-3ed7-4230-9282-8831e3fe5ae7" providerId="AD" clId="Web-{9C890033-84C9-4E74-AD6A-6CEF451C6E29}" dt="2023-03-03T16:47:00.549" v="22"/>
        <pc:sldMkLst>
          <pc:docMk/>
          <pc:sldMk cId="4187209054" sldId="636"/>
        </pc:sldMkLst>
      </pc:sldChg>
      <pc:sldChg chg="addCm">
        <pc:chgData name="GOMEZ, Paula" userId="S::gomezp@who.int::c93cf399-3ed7-4230-9282-8831e3fe5ae7" providerId="AD" clId="Web-{9C890033-84C9-4E74-AD6A-6CEF451C6E29}" dt="2023-03-03T16:48:17.769" v="24"/>
        <pc:sldMkLst>
          <pc:docMk/>
          <pc:sldMk cId="683942332" sldId="638"/>
        </pc:sldMkLst>
      </pc:sldChg>
      <pc:sldChg chg="modSp">
        <pc:chgData name="GOMEZ, Paula" userId="S::gomezp@who.int::c93cf399-3ed7-4230-9282-8831e3fe5ae7" providerId="AD" clId="Web-{9C890033-84C9-4E74-AD6A-6CEF451C6E29}" dt="2023-03-03T16:34:47.536" v="3" actId="1076"/>
        <pc:sldMkLst>
          <pc:docMk/>
          <pc:sldMk cId="3107963694" sldId="641"/>
        </pc:sldMkLst>
        <pc:spChg chg="mod">
          <ac:chgData name="GOMEZ, Paula" userId="S::gomezp@who.int::c93cf399-3ed7-4230-9282-8831e3fe5ae7" providerId="AD" clId="Web-{9C890033-84C9-4E74-AD6A-6CEF451C6E29}" dt="2023-03-03T16:34:47.536" v="3" actId="1076"/>
          <ac:spMkLst>
            <pc:docMk/>
            <pc:sldMk cId="3107963694" sldId="641"/>
            <ac:spMk id="7" creationId="{99B5E104-DF42-5E34-8F72-418C677A3424}"/>
          </ac:spMkLst>
        </pc:spChg>
      </pc:sldChg>
      <pc:sldChg chg="modSp">
        <pc:chgData name="GOMEZ, Paula" userId="S::gomezp@who.int::c93cf399-3ed7-4230-9282-8831e3fe5ae7" providerId="AD" clId="Web-{9C890033-84C9-4E74-AD6A-6CEF451C6E29}" dt="2023-03-03T16:44:23.765" v="21" actId="20577"/>
        <pc:sldMkLst>
          <pc:docMk/>
          <pc:sldMk cId="4157882530" sldId="651"/>
        </pc:sldMkLst>
        <pc:spChg chg="mod">
          <ac:chgData name="GOMEZ, Paula" userId="S::gomezp@who.int::c93cf399-3ed7-4230-9282-8831e3fe5ae7" providerId="AD" clId="Web-{9C890033-84C9-4E74-AD6A-6CEF451C6E29}" dt="2023-03-03T16:44:23.765" v="21" actId="20577"/>
          <ac:spMkLst>
            <pc:docMk/>
            <pc:sldMk cId="4157882530" sldId="651"/>
            <ac:spMk id="3" creationId="{00000000-0000-0000-0000-000000000000}"/>
          </ac:spMkLst>
        </pc:spChg>
      </pc:sldChg>
      <pc:sldChg chg="mod modShow">
        <pc:chgData name="GOMEZ, Paula" userId="S::gomezp@who.int::c93cf399-3ed7-4230-9282-8831e3fe5ae7" providerId="AD" clId="Web-{9C890033-84C9-4E74-AD6A-6CEF451C6E29}" dt="2023-03-03T16:47:09.596" v="23"/>
        <pc:sldMkLst>
          <pc:docMk/>
          <pc:sldMk cId="2164789767" sldId="659"/>
        </pc:sldMkLst>
      </pc:sldChg>
      <pc:sldChg chg="addSp">
        <pc:chgData name="GOMEZ, Paula" userId="S::gomezp@who.int::c93cf399-3ed7-4230-9282-8831e3fe5ae7" providerId="AD" clId="Web-{9C890033-84C9-4E74-AD6A-6CEF451C6E29}" dt="2023-03-03T16:35:35.724" v="4"/>
        <pc:sldMkLst>
          <pc:docMk/>
          <pc:sldMk cId="784166473" sldId="662"/>
        </pc:sldMkLst>
        <pc:spChg chg="add">
          <ac:chgData name="GOMEZ, Paula" userId="S::gomezp@who.int::c93cf399-3ed7-4230-9282-8831e3fe5ae7" providerId="AD" clId="Web-{9C890033-84C9-4E74-AD6A-6CEF451C6E29}" dt="2023-03-03T16:35:35.724" v="4"/>
          <ac:spMkLst>
            <pc:docMk/>
            <pc:sldMk cId="784166473" sldId="662"/>
            <ac:spMk id="4" creationId="{32C5030B-5AE4-082C-5B08-2DB206F381A7}"/>
          </ac:spMkLst>
        </pc:spChg>
      </pc:sldChg>
      <pc:sldChg chg="modSp addCm">
        <pc:chgData name="GOMEZ, Paula" userId="S::gomezp@who.int::c93cf399-3ed7-4230-9282-8831e3fe5ae7" providerId="AD" clId="Web-{9C890033-84C9-4E74-AD6A-6CEF451C6E29}" dt="2023-03-03T16:32:59.706" v="1"/>
        <pc:sldMkLst>
          <pc:docMk/>
          <pc:sldMk cId="2181066312" sldId="691"/>
        </pc:sldMkLst>
        <pc:spChg chg="mod">
          <ac:chgData name="GOMEZ, Paula" userId="S::gomezp@who.int::c93cf399-3ed7-4230-9282-8831e3fe5ae7" providerId="AD" clId="Web-{9C890033-84C9-4E74-AD6A-6CEF451C6E29}" dt="2023-03-03T16:30:08.266" v="0" actId="14100"/>
          <ac:spMkLst>
            <pc:docMk/>
            <pc:sldMk cId="2181066312" sldId="691"/>
            <ac:spMk id="5" creationId="{00000000-0000-0000-0000-000000000000}"/>
          </ac:spMkLst>
        </pc:spChg>
      </pc:sldChg>
      <pc:sldChg chg="modSp">
        <pc:chgData name="GOMEZ, Paula" userId="S::gomezp@who.int::c93cf399-3ed7-4230-9282-8831e3fe5ae7" providerId="AD" clId="Web-{9C890033-84C9-4E74-AD6A-6CEF451C6E29}" dt="2023-03-03T16:38:54.869" v="10" actId="20577"/>
        <pc:sldMkLst>
          <pc:docMk/>
          <pc:sldMk cId="3695732736" sldId="697"/>
        </pc:sldMkLst>
        <pc:spChg chg="mod">
          <ac:chgData name="GOMEZ, Paula" userId="S::gomezp@who.int::c93cf399-3ed7-4230-9282-8831e3fe5ae7" providerId="AD" clId="Web-{9C890033-84C9-4E74-AD6A-6CEF451C6E29}" dt="2023-03-03T16:38:54.869" v="10" actId="20577"/>
          <ac:spMkLst>
            <pc:docMk/>
            <pc:sldMk cId="3695732736" sldId="697"/>
            <ac:spMk id="3" creationId="{00000000-0000-0000-0000-000000000000}"/>
          </ac:spMkLst>
        </pc:spChg>
      </pc:sldChg>
      <pc:sldChg chg="modSp">
        <pc:chgData name="GOMEZ, Paula" userId="S::gomezp@who.int::c93cf399-3ed7-4230-9282-8831e3fe5ae7" providerId="AD" clId="Web-{9C890033-84C9-4E74-AD6A-6CEF451C6E29}" dt="2023-03-03T16:41:33.996" v="16" actId="20577"/>
        <pc:sldMkLst>
          <pc:docMk/>
          <pc:sldMk cId="4149292024" sldId="698"/>
        </pc:sldMkLst>
        <pc:spChg chg="mod">
          <ac:chgData name="GOMEZ, Paula" userId="S::gomezp@who.int::c93cf399-3ed7-4230-9282-8831e3fe5ae7" providerId="AD" clId="Web-{9C890033-84C9-4E74-AD6A-6CEF451C6E29}" dt="2023-03-03T16:41:33.996" v="16" actId="20577"/>
          <ac:spMkLst>
            <pc:docMk/>
            <pc:sldMk cId="4149292024" sldId="698"/>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a:lstStyle/>
          <a:p>
            <a:endParaRPr/>
          </a:p>
        </p:txBody>
      </p:sp>
      <p:sp>
        <p:nvSpPr>
          <p:cNvPr id="558" name="Shape 55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55746307"/>
      </p:ext>
    </p:extLst>
  </p:cSld>
  <p:clrMap bg1="lt1" tx1="dk1" bg2="lt2" tx2="dk2" accent1="accent1" accent2="accent2" accent3="accent3" accent4="accent4" accent5="accent5" accent6="accent6" hlink="hlink" folHlink="folHlink"/>
  <p:notesStyle>
    <a:lvl1pPr latinLnBrk="0">
      <a:spcBef>
        <a:spcPts val="400"/>
      </a:spcBef>
      <a:defRPr sz="1200">
        <a:latin typeface="+mj-lt"/>
        <a:ea typeface="+mj-ea"/>
        <a:cs typeface="+mj-cs"/>
        <a:sym typeface="Calibri"/>
      </a:defRPr>
    </a:lvl1pPr>
    <a:lvl2pPr indent="228600" latinLnBrk="0">
      <a:spcBef>
        <a:spcPts val="400"/>
      </a:spcBef>
      <a:defRPr sz="1200">
        <a:latin typeface="+mj-lt"/>
        <a:ea typeface="+mj-ea"/>
        <a:cs typeface="+mj-cs"/>
        <a:sym typeface="Calibri"/>
      </a:defRPr>
    </a:lvl2pPr>
    <a:lvl3pPr indent="457200" latinLnBrk="0">
      <a:spcBef>
        <a:spcPts val="400"/>
      </a:spcBef>
      <a:defRPr sz="1200">
        <a:latin typeface="+mj-lt"/>
        <a:ea typeface="+mj-ea"/>
        <a:cs typeface="+mj-cs"/>
        <a:sym typeface="Calibri"/>
      </a:defRPr>
    </a:lvl3pPr>
    <a:lvl4pPr indent="685800" latinLnBrk="0">
      <a:spcBef>
        <a:spcPts val="400"/>
      </a:spcBef>
      <a:defRPr sz="1200">
        <a:latin typeface="+mj-lt"/>
        <a:ea typeface="+mj-ea"/>
        <a:cs typeface="+mj-cs"/>
        <a:sym typeface="Calibri"/>
      </a:defRPr>
    </a:lvl4pPr>
    <a:lvl5pPr indent="914400" latinLnBrk="0">
      <a:spcBef>
        <a:spcPts val="400"/>
      </a:spcBef>
      <a:defRPr sz="1200">
        <a:latin typeface="+mj-lt"/>
        <a:ea typeface="+mj-ea"/>
        <a:cs typeface="+mj-cs"/>
        <a:sym typeface="Calibri"/>
      </a:defRPr>
    </a:lvl5pPr>
    <a:lvl6pPr indent="1143000" latinLnBrk="0">
      <a:spcBef>
        <a:spcPts val="400"/>
      </a:spcBef>
      <a:defRPr sz="1200">
        <a:latin typeface="+mj-lt"/>
        <a:ea typeface="+mj-ea"/>
        <a:cs typeface="+mj-cs"/>
        <a:sym typeface="Calibri"/>
      </a:defRPr>
    </a:lvl6pPr>
    <a:lvl7pPr indent="1371600" latinLnBrk="0">
      <a:spcBef>
        <a:spcPts val="400"/>
      </a:spcBef>
      <a:defRPr sz="1200">
        <a:latin typeface="+mj-lt"/>
        <a:ea typeface="+mj-ea"/>
        <a:cs typeface="+mj-cs"/>
        <a:sym typeface="Calibri"/>
      </a:defRPr>
    </a:lvl7pPr>
    <a:lvl8pPr indent="1600200" latinLnBrk="0">
      <a:spcBef>
        <a:spcPts val="400"/>
      </a:spcBef>
      <a:defRPr sz="1200">
        <a:latin typeface="+mj-lt"/>
        <a:ea typeface="+mj-ea"/>
        <a:cs typeface="+mj-cs"/>
        <a:sym typeface="Calibri"/>
      </a:defRPr>
    </a:lvl8pPr>
    <a:lvl9pPr indent="1828800"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who.int/publications/i/item/9789241500531"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apps.who.int/iris/bitstream/handle/10665/250580/9789241549837-eng.pdf?sequence=1&amp;isAllowed=y"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p>
        </p:txBody>
      </p:sp>
    </p:spTree>
    <p:extLst>
      <p:ext uri="{BB962C8B-B14F-4D97-AF65-F5344CB8AC3E}">
        <p14:creationId xmlns:p14="http://schemas.microsoft.com/office/powerpoint/2010/main" val="2215491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872489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1374530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14731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78209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1122546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720293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993468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426034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p>
        </p:txBody>
      </p:sp>
    </p:spTree>
    <p:extLst>
      <p:ext uri="{BB962C8B-B14F-4D97-AF65-F5344CB8AC3E}">
        <p14:creationId xmlns:p14="http://schemas.microsoft.com/office/powerpoint/2010/main" val="2463754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12562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Shape 574"/>
          <p:cNvSpPr>
            <a:spLocks noGrp="1" noRot="1" noChangeAspect="1"/>
          </p:cNvSpPr>
          <p:nvPr>
            <p:ph type="sldImg"/>
          </p:nvPr>
        </p:nvSpPr>
        <p:spPr>
          <a:xfrm>
            <a:off x="381000" y="685800"/>
            <a:ext cx="6096000" cy="3429000"/>
          </a:xfrm>
          <a:prstGeom prst="rect">
            <a:avLst/>
          </a:prstGeom>
        </p:spPr>
        <p:txBody>
          <a:bodyPr/>
          <a:lstStyle/>
          <a:p>
            <a:endParaRPr/>
          </a:p>
        </p:txBody>
      </p:sp>
      <p:sp>
        <p:nvSpPr>
          <p:cNvPr id="575" name="Shape 575"/>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8919802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478010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p>
        </p:txBody>
      </p:sp>
    </p:spTree>
    <p:extLst>
      <p:ext uri="{BB962C8B-B14F-4D97-AF65-F5344CB8AC3E}">
        <p14:creationId xmlns:p14="http://schemas.microsoft.com/office/powerpoint/2010/main" val="3097947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167168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en-US" b="0" i="0">
                <a:solidFill>
                  <a:srgbClr val="333333"/>
                </a:solidFill>
                <a:effectLst/>
                <a:latin typeface="Noto Sans" panose="020B0502040204020203" pitchFamily="34" charset="0"/>
              </a:rPr>
              <a:t>Due to unfamiliar ethical challenges, those responding to humanitarian emergencies must pay careful attention to the complex social, cultural, and human rights factors associated with the chaotic nature of disasters that create a challenging operating environment. </a:t>
            </a:r>
            <a:endParaRPr lang="en-US"/>
          </a:p>
          <a:p>
            <a:r>
              <a:rPr lang="en-US" b="1"/>
              <a:t>Typical Moral Challenges:</a:t>
            </a:r>
          </a:p>
          <a:p>
            <a:pPr marL="342265" indent="-342265">
              <a:spcAft>
                <a:spcPts val="1800"/>
              </a:spcAft>
              <a:buFont typeface="Arial" panose="020B0604020202020204" pitchFamily="34" charset="0"/>
              <a:buChar char="•"/>
            </a:pPr>
            <a:r>
              <a:rPr lang="en-US" sz="1200">
                <a:solidFill>
                  <a:srgbClr val="000000"/>
                </a:solidFill>
                <a:latin typeface="+mj-lt"/>
                <a:ea typeface="+mj-ea"/>
                <a:cs typeface="+mj-cs"/>
              </a:rPr>
              <a:t>Allocating scarce resources</a:t>
            </a:r>
          </a:p>
          <a:p>
            <a:pPr marL="342265" indent="-342265">
              <a:spcAft>
                <a:spcPts val="1800"/>
              </a:spcAft>
              <a:buFont typeface="Arial" panose="020B0604020202020204" pitchFamily="34" charset="0"/>
              <a:buChar char="•"/>
            </a:pPr>
            <a:r>
              <a:rPr lang="en-US" sz="1200">
                <a:solidFill>
                  <a:srgbClr val="000000"/>
                </a:solidFill>
                <a:latin typeface="+mj-lt"/>
                <a:ea typeface="+mj-ea"/>
                <a:cs typeface="+mj-cs"/>
              </a:rPr>
              <a:t>Obtaining free and informed consent from individuals with diminished autonomy</a:t>
            </a:r>
          </a:p>
          <a:p>
            <a:pPr marL="342265" indent="-342265">
              <a:spcAft>
                <a:spcPts val="1800"/>
              </a:spcAft>
              <a:buFont typeface="Arial" panose="020B0604020202020204" pitchFamily="34" charset="0"/>
              <a:buChar char="•"/>
            </a:pPr>
            <a:r>
              <a:rPr lang="en-US" sz="1200">
                <a:solidFill>
                  <a:srgbClr val="000000"/>
                </a:solidFill>
                <a:latin typeface="+mj-lt"/>
                <a:cs typeface="+mj-cs"/>
              </a:rPr>
              <a:t>Protecting key populations</a:t>
            </a:r>
            <a:endParaRPr lang="en-US" sz="1200">
              <a:solidFill>
                <a:srgbClr val="000000"/>
              </a:solidFill>
              <a:ea typeface="+mj-ea"/>
              <a:cs typeface="+mj-cs"/>
            </a:endParaRPr>
          </a:p>
          <a:p>
            <a:pPr marL="342265" indent="-342265">
              <a:spcAft>
                <a:spcPts val="1800"/>
              </a:spcAft>
              <a:buFont typeface="Arial" panose="020B0604020202020204" pitchFamily="34" charset="0"/>
              <a:buChar char="•"/>
            </a:pPr>
            <a:r>
              <a:rPr lang="en-US" sz="1200">
                <a:solidFill>
                  <a:srgbClr val="000000"/>
                </a:solidFill>
                <a:latin typeface="+mj-lt"/>
                <a:ea typeface="+mj-ea"/>
                <a:cs typeface="+mj-cs"/>
              </a:rPr>
              <a:t>Making decisions with incomplete information</a:t>
            </a:r>
          </a:p>
          <a:p>
            <a:pPr marL="342265" indent="-342265">
              <a:spcAft>
                <a:spcPts val="1800"/>
              </a:spcAft>
              <a:buFont typeface="Arial" panose="020B0604020202020204" pitchFamily="34" charset="0"/>
              <a:buChar char="•"/>
            </a:pPr>
            <a:r>
              <a:rPr lang="en-US" sz="1200">
                <a:solidFill>
                  <a:srgbClr val="000000"/>
                </a:solidFill>
                <a:latin typeface="+mj-lt"/>
                <a:ea typeface="+mj-ea"/>
                <a:cs typeface="+mj-cs"/>
              </a:rPr>
              <a:t>Conducting research during emergencies</a:t>
            </a:r>
          </a:p>
          <a:p>
            <a:endParaRPr lang="en-US"/>
          </a:p>
        </p:txBody>
      </p:sp>
    </p:spTree>
    <p:extLst>
      <p:ext uri="{BB962C8B-B14F-4D97-AF65-F5344CB8AC3E}">
        <p14:creationId xmlns:p14="http://schemas.microsoft.com/office/powerpoint/2010/main" val="1594946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r>
              <a:rPr lang="en-US" sz="1200" kern="1200">
                <a:solidFill>
                  <a:srgbClr val="00B050"/>
                </a:solidFill>
                <a:effectLst/>
                <a:latin typeface="+mn-lt"/>
                <a:ea typeface="+mn-ea"/>
                <a:cs typeface="+mn-cs"/>
              </a:rPr>
              <a:t>Guidance on ethics of tuberculosis prevention, care and control</a:t>
            </a:r>
            <a:endParaRPr lang="fr-FR" sz="1200" kern="1200">
              <a:solidFill>
                <a:srgbClr val="00B050"/>
              </a:solidFill>
              <a:effectLst/>
              <a:latin typeface="+mn-lt"/>
              <a:ea typeface="+mn-ea"/>
              <a:cs typeface="+mn-cs"/>
            </a:endParaRPr>
          </a:p>
          <a:p>
            <a:r>
              <a:rPr lang="en-US" sz="1200" u="sng" kern="1200">
                <a:solidFill>
                  <a:schemeClr val="tx1"/>
                </a:solidFill>
                <a:effectLst/>
                <a:latin typeface="+mn-lt"/>
                <a:ea typeface="+mn-ea"/>
                <a:cs typeface="+mn-cs"/>
                <a:hlinkClick r:id="rId3"/>
              </a:rPr>
              <a:t>https://www.who.int/publications/i/item/9789241500531</a:t>
            </a:r>
            <a:endParaRPr lang="en-US" sz="1200" u="sng" kern="1200">
              <a:solidFill>
                <a:schemeClr val="tx1"/>
              </a:solidFill>
              <a:effectLst/>
              <a:latin typeface="+mn-lt"/>
              <a:ea typeface="+mn-ea"/>
              <a:cs typeface="+mn-cs"/>
            </a:endParaRPr>
          </a:p>
          <a:p>
            <a:endParaRPr lang="en-US" sz="1200" u="sng" kern="1200">
              <a:solidFill>
                <a:schemeClr val="tx1"/>
              </a:solidFill>
              <a:effectLst/>
              <a:latin typeface="+mn-lt"/>
              <a:ea typeface="+mn-ea"/>
              <a:cs typeface="+mn-cs"/>
            </a:endParaRPr>
          </a:p>
          <a:p>
            <a:pPr lvl="0" rtl="0"/>
            <a:r>
              <a:rPr lang="en-US" sz="1200" kern="1200">
                <a:solidFill>
                  <a:schemeClr val="tx1"/>
                </a:solidFill>
                <a:effectLst/>
                <a:latin typeface="+mn-lt"/>
                <a:ea typeface="+mn-ea"/>
                <a:cs typeface="+mn-cs"/>
              </a:rPr>
              <a:t>Guidance for Managing Ethical Issues in Infectious Disease Outbreaks</a:t>
            </a:r>
            <a:endParaRPr lang="fr-FR" sz="1200" kern="1200">
              <a:solidFill>
                <a:schemeClr val="tx1"/>
              </a:solidFill>
              <a:effectLst/>
              <a:latin typeface="+mn-lt"/>
              <a:ea typeface="+mn-ea"/>
              <a:cs typeface="+mn-cs"/>
            </a:endParaRPr>
          </a:p>
          <a:p>
            <a:r>
              <a:rPr lang="en-US" sz="1200" u="sng" kern="1200">
                <a:solidFill>
                  <a:schemeClr val="tx1"/>
                </a:solidFill>
                <a:effectLst/>
                <a:latin typeface="+mn-lt"/>
                <a:ea typeface="+mn-ea"/>
                <a:cs typeface="+mn-cs"/>
                <a:hlinkClick r:id="rId4"/>
              </a:rPr>
              <a:t>https://apps.who.int/iris/bitstream/handle/10665/250580/9789241549837-eng.pdf?sequence=1&amp;isAllowed=y</a:t>
            </a:r>
            <a:endParaRPr lang="en-US" sz="1200" u="sng" kern="1200">
              <a:solidFill>
                <a:schemeClr val="tx1"/>
              </a:solidFill>
              <a:effectLst/>
              <a:latin typeface="+mn-lt"/>
              <a:ea typeface="+mn-ea"/>
              <a:cs typeface="+mn-cs"/>
            </a:endParaRPr>
          </a:p>
          <a:p>
            <a:endParaRPr lang="en-US"/>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29</a:t>
            </a:fld>
            <a:endParaRPr lang="fr-FR"/>
          </a:p>
        </p:txBody>
      </p:sp>
    </p:spTree>
    <p:extLst>
      <p:ext uri="{BB962C8B-B14F-4D97-AF65-F5344CB8AC3E}">
        <p14:creationId xmlns:p14="http://schemas.microsoft.com/office/powerpoint/2010/main" val="84413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r>
              <a:rPr lang="en-US" sz="1200" kern="1200">
                <a:solidFill>
                  <a:srgbClr val="00B050"/>
                </a:solidFill>
                <a:effectLst/>
                <a:latin typeface="+mn-lt"/>
                <a:ea typeface="+mn-ea"/>
                <a:cs typeface="+mn-cs"/>
              </a:rPr>
              <a:t>Guidance on ethics of tuberculosis prevention, care and control</a:t>
            </a:r>
            <a:endParaRPr lang="fr-FR" sz="1200" kern="1200">
              <a:solidFill>
                <a:srgbClr val="00B050"/>
              </a:solidFill>
              <a:effectLst/>
              <a:latin typeface="+mn-lt"/>
              <a:ea typeface="+mn-ea"/>
              <a:cs typeface="+mn-cs"/>
            </a:endParaRPr>
          </a:p>
          <a:p>
            <a:r>
              <a:rPr lang="en-US" sz="1200" u="sng" kern="1200">
                <a:solidFill>
                  <a:schemeClr val="tx1"/>
                </a:solidFill>
                <a:effectLst/>
                <a:latin typeface="+mn-lt"/>
                <a:ea typeface="+mn-ea"/>
                <a:cs typeface="+mn-cs"/>
                <a:hlinkClick r:id="rId3"/>
              </a:rPr>
              <a:t>https://www.who.int/publications/i/item/9789241500531</a:t>
            </a:r>
            <a:endParaRPr lang="en-US" sz="1200" u="sng" kern="1200">
              <a:solidFill>
                <a:schemeClr val="tx1"/>
              </a:solidFill>
              <a:effectLst/>
              <a:latin typeface="+mn-lt"/>
              <a:ea typeface="+mn-ea"/>
              <a:cs typeface="+mn-cs"/>
            </a:endParaRPr>
          </a:p>
          <a:p>
            <a:endParaRPr lang="en-US" sz="1200" u="sng" kern="1200">
              <a:solidFill>
                <a:schemeClr val="tx1"/>
              </a:solidFill>
              <a:effectLst/>
              <a:latin typeface="+mn-lt"/>
              <a:ea typeface="+mn-ea"/>
              <a:cs typeface="+mn-cs"/>
            </a:endParaRPr>
          </a:p>
          <a:p>
            <a:pPr lvl="0" rtl="0"/>
            <a:r>
              <a:rPr lang="en-US" sz="1200" kern="1200">
                <a:solidFill>
                  <a:schemeClr val="tx1"/>
                </a:solidFill>
                <a:effectLst/>
                <a:latin typeface="+mn-lt"/>
                <a:ea typeface="+mn-ea"/>
                <a:cs typeface="+mn-cs"/>
              </a:rPr>
              <a:t>Guidance for Managing Ethical Issues in Infectious Disease Outbreaks</a:t>
            </a:r>
            <a:endParaRPr lang="fr-FR" sz="1200" kern="1200">
              <a:solidFill>
                <a:schemeClr val="tx1"/>
              </a:solidFill>
              <a:effectLst/>
              <a:latin typeface="+mn-lt"/>
              <a:ea typeface="+mn-ea"/>
              <a:cs typeface="+mn-cs"/>
            </a:endParaRPr>
          </a:p>
          <a:p>
            <a:r>
              <a:rPr lang="en-US" sz="1200" u="sng" kern="1200">
                <a:solidFill>
                  <a:schemeClr val="tx1"/>
                </a:solidFill>
                <a:effectLst/>
                <a:latin typeface="+mn-lt"/>
                <a:ea typeface="+mn-ea"/>
                <a:cs typeface="+mn-cs"/>
                <a:hlinkClick r:id="rId4"/>
              </a:rPr>
              <a:t>https://apps.who.int/iris/bitstream/handle/10665/250580/9789241549837-eng.pdf?sequence=1&amp;isAllowed=y</a:t>
            </a:r>
            <a:endParaRPr lang="en-US" sz="1200" u="sng" kern="1200">
              <a:solidFill>
                <a:schemeClr val="tx1"/>
              </a:solidFill>
              <a:effectLst/>
              <a:latin typeface="+mn-lt"/>
              <a:ea typeface="+mn-ea"/>
              <a:cs typeface="+mn-cs"/>
            </a:endParaRPr>
          </a:p>
          <a:p>
            <a:endParaRPr lang="en-US"/>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30</a:t>
            </a:fld>
            <a:endParaRPr lang="fr-FR"/>
          </a:p>
        </p:txBody>
      </p:sp>
    </p:spTree>
    <p:extLst>
      <p:ext uri="{BB962C8B-B14F-4D97-AF65-F5344CB8AC3E}">
        <p14:creationId xmlns:p14="http://schemas.microsoft.com/office/powerpoint/2010/main" val="38838630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r>
              <a:rPr lang="en-US" sz="1200" kern="1200">
                <a:solidFill>
                  <a:srgbClr val="00B050"/>
                </a:solidFill>
                <a:effectLst/>
                <a:latin typeface="+mn-lt"/>
                <a:ea typeface="+mn-ea"/>
                <a:cs typeface="+mn-cs"/>
              </a:rPr>
              <a:t>Guidance on ethics of tuberculosis prevention, care and control</a:t>
            </a:r>
            <a:endParaRPr lang="fr-FR" sz="1200" kern="1200">
              <a:solidFill>
                <a:srgbClr val="00B050"/>
              </a:solidFill>
              <a:effectLst/>
              <a:latin typeface="+mn-lt"/>
              <a:ea typeface="+mn-ea"/>
              <a:cs typeface="+mn-cs"/>
            </a:endParaRPr>
          </a:p>
          <a:p>
            <a:r>
              <a:rPr lang="en-US" sz="1200" u="sng" kern="1200">
                <a:solidFill>
                  <a:schemeClr val="tx1"/>
                </a:solidFill>
                <a:effectLst/>
                <a:latin typeface="+mn-lt"/>
                <a:ea typeface="+mn-ea"/>
                <a:cs typeface="+mn-cs"/>
                <a:hlinkClick r:id="rId3"/>
              </a:rPr>
              <a:t>https://www.who.int/publications/i/item/9789241500531</a:t>
            </a:r>
            <a:endParaRPr lang="en-US" sz="1200" u="sng" kern="1200">
              <a:solidFill>
                <a:schemeClr val="tx1"/>
              </a:solidFill>
              <a:effectLst/>
              <a:latin typeface="+mn-lt"/>
              <a:ea typeface="+mn-ea"/>
              <a:cs typeface="+mn-cs"/>
            </a:endParaRPr>
          </a:p>
          <a:p>
            <a:endParaRPr lang="en-US" sz="1200" u="sng" kern="1200">
              <a:solidFill>
                <a:schemeClr val="tx1"/>
              </a:solidFill>
              <a:effectLst/>
              <a:latin typeface="+mn-lt"/>
              <a:ea typeface="+mn-ea"/>
              <a:cs typeface="+mn-cs"/>
            </a:endParaRPr>
          </a:p>
          <a:p>
            <a:pPr lvl="0" rtl="0"/>
            <a:r>
              <a:rPr lang="en-US" sz="1200" kern="1200">
                <a:solidFill>
                  <a:schemeClr val="tx1"/>
                </a:solidFill>
                <a:effectLst/>
                <a:latin typeface="+mn-lt"/>
                <a:ea typeface="+mn-ea"/>
                <a:cs typeface="+mn-cs"/>
              </a:rPr>
              <a:t>Guidance for Managing Ethical Issues in Infectious Disease Outbreaks</a:t>
            </a:r>
            <a:endParaRPr lang="fr-FR" sz="1200" kern="1200">
              <a:solidFill>
                <a:schemeClr val="tx1"/>
              </a:solidFill>
              <a:effectLst/>
              <a:latin typeface="+mn-lt"/>
              <a:ea typeface="+mn-ea"/>
              <a:cs typeface="+mn-cs"/>
            </a:endParaRPr>
          </a:p>
          <a:p>
            <a:r>
              <a:rPr lang="en-US" sz="1200" u="sng" kern="1200">
                <a:solidFill>
                  <a:schemeClr val="tx1"/>
                </a:solidFill>
                <a:effectLst/>
                <a:latin typeface="+mn-lt"/>
                <a:ea typeface="+mn-ea"/>
                <a:cs typeface="+mn-cs"/>
                <a:hlinkClick r:id="rId4"/>
              </a:rPr>
              <a:t>https://apps.who.int/iris/bitstream/handle/10665/250580/9789241549837-eng.pdf?sequence=1&amp;isAllowed=y</a:t>
            </a:r>
            <a:endParaRPr lang="en-US" sz="1200" u="sng" kern="1200">
              <a:solidFill>
                <a:schemeClr val="tx1"/>
              </a:solidFill>
              <a:effectLst/>
              <a:latin typeface="+mn-lt"/>
              <a:ea typeface="+mn-ea"/>
              <a:cs typeface="+mn-cs"/>
            </a:endParaRPr>
          </a:p>
          <a:p>
            <a:endParaRPr lang="en-US"/>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31</a:t>
            </a:fld>
            <a:endParaRPr lang="fr-FR"/>
          </a:p>
        </p:txBody>
      </p:sp>
    </p:spTree>
    <p:extLst>
      <p:ext uri="{BB962C8B-B14F-4D97-AF65-F5344CB8AC3E}">
        <p14:creationId xmlns:p14="http://schemas.microsoft.com/office/powerpoint/2010/main" val="42019919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lvl="0" rtl="0"/>
            <a:r>
              <a:rPr lang="en-US" sz="1200" kern="1200">
                <a:solidFill>
                  <a:srgbClr val="00B050"/>
                </a:solidFill>
                <a:effectLst/>
                <a:latin typeface="+mn-lt"/>
                <a:ea typeface="+mn-ea"/>
                <a:cs typeface="+mn-cs"/>
              </a:rPr>
              <a:t>Guidance on ethics of tuberculosis prevention, care and control</a:t>
            </a:r>
            <a:endParaRPr lang="fr-FR" sz="1200" kern="1200">
              <a:solidFill>
                <a:srgbClr val="00B050"/>
              </a:solidFill>
              <a:effectLst/>
              <a:latin typeface="+mn-lt"/>
              <a:ea typeface="+mn-ea"/>
              <a:cs typeface="+mn-cs"/>
            </a:endParaRPr>
          </a:p>
          <a:p>
            <a:r>
              <a:rPr lang="en-US" sz="1200" u="sng" kern="1200">
                <a:solidFill>
                  <a:schemeClr val="tx1"/>
                </a:solidFill>
                <a:effectLst/>
                <a:latin typeface="+mn-lt"/>
                <a:ea typeface="+mn-ea"/>
                <a:cs typeface="+mn-cs"/>
                <a:hlinkClick r:id="rId3"/>
              </a:rPr>
              <a:t>https://www.who.int/publications/i/item/9789241500531</a:t>
            </a:r>
            <a:endParaRPr lang="en-US" sz="1200" u="sng" kern="1200">
              <a:solidFill>
                <a:schemeClr val="tx1"/>
              </a:solidFill>
              <a:effectLst/>
              <a:latin typeface="+mn-lt"/>
              <a:ea typeface="+mn-ea"/>
              <a:cs typeface="+mn-cs"/>
            </a:endParaRPr>
          </a:p>
          <a:p>
            <a:endParaRPr lang="en-US" sz="1200" u="sng" kern="1200">
              <a:solidFill>
                <a:schemeClr val="tx1"/>
              </a:solidFill>
              <a:effectLst/>
              <a:latin typeface="+mn-lt"/>
              <a:ea typeface="+mn-ea"/>
              <a:cs typeface="+mn-cs"/>
            </a:endParaRPr>
          </a:p>
          <a:p>
            <a:pPr lvl="0" rtl="0"/>
            <a:r>
              <a:rPr lang="en-US" sz="1200" kern="1200">
                <a:solidFill>
                  <a:schemeClr val="tx1"/>
                </a:solidFill>
                <a:effectLst/>
                <a:latin typeface="+mn-lt"/>
                <a:ea typeface="+mn-ea"/>
                <a:cs typeface="+mn-cs"/>
              </a:rPr>
              <a:t>Guidance for Managing Ethical Issues in Infectious Disease Outbreaks</a:t>
            </a:r>
            <a:endParaRPr lang="fr-FR" sz="1200" kern="1200">
              <a:solidFill>
                <a:schemeClr val="tx1"/>
              </a:solidFill>
              <a:effectLst/>
              <a:latin typeface="+mn-lt"/>
              <a:ea typeface="+mn-ea"/>
              <a:cs typeface="+mn-cs"/>
            </a:endParaRPr>
          </a:p>
          <a:p>
            <a:r>
              <a:rPr lang="en-US" sz="1200" u="sng" kern="1200">
                <a:solidFill>
                  <a:schemeClr val="tx1"/>
                </a:solidFill>
                <a:effectLst/>
                <a:latin typeface="+mn-lt"/>
                <a:ea typeface="+mn-ea"/>
                <a:cs typeface="+mn-cs"/>
                <a:hlinkClick r:id="rId4"/>
              </a:rPr>
              <a:t>https://apps.who.int/iris/bitstream/handle/10665/250580/9789241549837-eng.pdf?sequence=1&amp;isAllowed=y</a:t>
            </a:r>
            <a:endParaRPr lang="en-US" sz="1200" u="sng" kern="1200">
              <a:solidFill>
                <a:schemeClr val="tx1"/>
              </a:solidFill>
              <a:effectLst/>
              <a:latin typeface="+mn-lt"/>
              <a:ea typeface="+mn-ea"/>
              <a:cs typeface="+mn-cs"/>
            </a:endParaRPr>
          </a:p>
          <a:p>
            <a:endParaRPr lang="en-US"/>
          </a:p>
        </p:txBody>
      </p:sp>
      <p:sp>
        <p:nvSpPr>
          <p:cNvPr id="4" name="Espace réservé du numéro de diapositive 3"/>
          <p:cNvSpPr>
            <a:spLocks noGrp="1"/>
          </p:cNvSpPr>
          <p:nvPr>
            <p:ph type="sldNum" sz="quarter" idx="10"/>
          </p:nvPr>
        </p:nvSpPr>
        <p:spPr/>
        <p:txBody>
          <a:bodyPr/>
          <a:lstStyle/>
          <a:p>
            <a:fld id="{3874170C-C510-4B29-B022-6B82944C1C62}" type="slidenum">
              <a:rPr lang="fr-FR" smtClean="0"/>
              <a:t>32</a:t>
            </a:fld>
            <a:endParaRPr lang="fr-FR"/>
          </a:p>
        </p:txBody>
      </p:sp>
    </p:spTree>
    <p:extLst>
      <p:ext uri="{BB962C8B-B14F-4D97-AF65-F5344CB8AC3E}">
        <p14:creationId xmlns:p14="http://schemas.microsoft.com/office/powerpoint/2010/main" val="4039585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fld id="{3874170C-C510-4B29-B022-6B82944C1C62}" type="slidenum">
              <a:rPr lang="fr-FR" smtClean="0">
                <a:solidFill>
                  <a:prstClr val="black"/>
                </a:solidFill>
                <a:latin typeface="Calibri" panose="020F0502020204030204"/>
              </a:rPr>
              <a:pPr/>
              <a:t>33</a:t>
            </a:fld>
            <a:endParaRPr lang="fr-FR">
              <a:solidFill>
                <a:prstClr val="black"/>
              </a:solidFill>
              <a:latin typeface="Calibri" panose="020F0502020204030204"/>
            </a:endParaRPr>
          </a:p>
        </p:txBody>
      </p:sp>
    </p:spTree>
    <p:extLst>
      <p:ext uri="{BB962C8B-B14F-4D97-AF65-F5344CB8AC3E}">
        <p14:creationId xmlns:p14="http://schemas.microsoft.com/office/powerpoint/2010/main" val="14807072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34</a:t>
            </a:fld>
            <a:endParaRPr lang="fr-FR" kern="0">
              <a:solidFill>
                <a:prstClr val="black"/>
              </a:solidFill>
              <a:cs typeface="Calibri"/>
              <a:sym typeface="Calibri"/>
            </a:endParaRPr>
          </a:p>
        </p:txBody>
      </p:sp>
    </p:spTree>
    <p:extLst>
      <p:ext uri="{BB962C8B-B14F-4D97-AF65-F5344CB8AC3E}">
        <p14:creationId xmlns:p14="http://schemas.microsoft.com/office/powerpoint/2010/main" val="364932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14877458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35</a:t>
            </a:fld>
            <a:endParaRPr lang="fr-FR" kern="0">
              <a:solidFill>
                <a:prstClr val="black"/>
              </a:solidFill>
              <a:cs typeface="Calibri"/>
              <a:sym typeface="Calibri"/>
            </a:endParaRPr>
          </a:p>
        </p:txBody>
      </p:sp>
    </p:spTree>
    <p:extLst>
      <p:ext uri="{BB962C8B-B14F-4D97-AF65-F5344CB8AC3E}">
        <p14:creationId xmlns:p14="http://schemas.microsoft.com/office/powerpoint/2010/main" val="4289089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36</a:t>
            </a:fld>
            <a:endParaRPr lang="fr-FR" kern="0">
              <a:solidFill>
                <a:prstClr val="black"/>
              </a:solidFill>
              <a:cs typeface="Calibri"/>
              <a:sym typeface="Calibri"/>
            </a:endParaRPr>
          </a:p>
        </p:txBody>
      </p:sp>
    </p:spTree>
    <p:extLst>
      <p:ext uri="{BB962C8B-B14F-4D97-AF65-F5344CB8AC3E}">
        <p14:creationId xmlns:p14="http://schemas.microsoft.com/office/powerpoint/2010/main" val="124761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ea typeface="Calibri"/>
              <a:cs typeface="Calibri"/>
            </a:endParaRPr>
          </a:p>
        </p:txBody>
      </p:sp>
      <p:sp>
        <p:nvSpPr>
          <p:cNvPr id="4" name="Espace réservé du numéro de diapositive 3"/>
          <p:cNvSpPr>
            <a:spLocks noGrp="1"/>
          </p:cNvSpPr>
          <p:nvPr>
            <p:ph type="sldNum" sz="quarter" idx="10"/>
          </p:nvPr>
        </p:nvSpPr>
        <p:spPr>
          <a:xfrm>
            <a:off x="3857132" y="9441579"/>
            <a:ext cx="2950475" cy="499347"/>
          </a:xfrm>
          <a:prstGeom prst="rect">
            <a:avLst/>
          </a:prstGeom>
        </p:spPr>
        <p:txBody>
          <a:bodyPr/>
          <a:lstStyle/>
          <a:p>
            <a:pPr hangingPunct="0"/>
            <a:fld id="{3874170C-C510-4B29-B022-6B82944C1C62}" type="slidenum">
              <a:rPr lang="fr-FR" kern="0">
                <a:solidFill>
                  <a:prstClr val="black"/>
                </a:solidFill>
                <a:cs typeface="Calibri"/>
                <a:sym typeface="Calibri"/>
              </a:rPr>
              <a:pPr hangingPunct="0"/>
              <a:t>37</a:t>
            </a:fld>
            <a:endParaRPr lang="fr-FR" kern="0">
              <a:solidFill>
                <a:prstClr val="black"/>
              </a:solidFill>
              <a:cs typeface="Calibri"/>
              <a:sym typeface="Calibri"/>
            </a:endParaRPr>
          </a:p>
        </p:txBody>
      </p:sp>
    </p:spTree>
    <p:extLst>
      <p:ext uri="{BB962C8B-B14F-4D97-AF65-F5344CB8AC3E}">
        <p14:creationId xmlns:p14="http://schemas.microsoft.com/office/powerpoint/2010/main" val="41978571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058432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4197023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Gender based violence (or GBV) is a term that many of you have probably already heard of. GBV is violence that is perpetrated against someone because of their gender. Both women and men experience gender-based violence, but  the majority of people who experience GBV are women and girls</a:t>
            </a:r>
          </a:p>
          <a:p>
            <a:endParaRPr lang="en-US"/>
          </a:p>
          <a:p>
            <a:r>
              <a:rPr lang="en-US"/>
              <a:t>SEA is a type of GBV, perpetrated by staff and associated personnel, due to their position of power over beneficiaries of assistance and at-risk members of the community</a:t>
            </a:r>
          </a:p>
        </p:txBody>
      </p:sp>
      <p:sp>
        <p:nvSpPr>
          <p:cNvPr id="4" name="Slide Number Placeholder 3"/>
          <p:cNvSpPr>
            <a:spLocks noGrp="1"/>
          </p:cNvSpPr>
          <p:nvPr>
            <p:ph type="sldNum" sz="quarter" idx="5"/>
          </p:nvPr>
        </p:nvSpPr>
        <p:spPr>
          <a:xfrm>
            <a:off x="3857132" y="9441579"/>
            <a:ext cx="2950475" cy="499347"/>
          </a:xfrm>
          <a:prstGeom prst="rect">
            <a:avLst/>
          </a:prstGeom>
        </p:spPr>
        <p:txBody>
          <a:bodyPr/>
          <a:lstStyle/>
          <a:p>
            <a:fld id="{B6BFF8CA-F518-EC40-BF1B-9782939603F9}"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473592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53</a:t>
            </a:fld>
            <a:endParaRPr kumimoji="0" sz="12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6" name="Google Shape;51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54</a:t>
            </a:fld>
            <a:endParaRPr kumimoji="0" sz="12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CA" sz="1200" b="0" i="0" u="none" strike="noStrike" kern="120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55</a:t>
            </a:fld>
            <a:endParaRPr kumimoji="0" sz="12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359030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xfrm>
            <a:off x="381000" y="685800"/>
            <a:ext cx="6096000" cy="3429000"/>
          </a:xfrm>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31158966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635919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en-US"/>
          </a:p>
        </p:txBody>
      </p:sp>
    </p:spTree>
    <p:extLst>
      <p:ext uri="{BB962C8B-B14F-4D97-AF65-F5344CB8AC3E}">
        <p14:creationId xmlns:p14="http://schemas.microsoft.com/office/powerpoint/2010/main" val="4949239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en-US"/>
          </a:p>
        </p:txBody>
      </p:sp>
    </p:spTree>
    <p:extLst>
      <p:ext uri="{BB962C8B-B14F-4D97-AF65-F5344CB8AC3E}">
        <p14:creationId xmlns:p14="http://schemas.microsoft.com/office/powerpoint/2010/main" val="20615433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80187" cy="3702050"/>
          </a:xfrm>
        </p:spPr>
      </p:sp>
      <p:sp>
        <p:nvSpPr>
          <p:cNvPr id="3" name="Notes Placeholder 2"/>
          <p:cNvSpPr>
            <a:spLocks noGrp="1"/>
          </p:cNvSpPr>
          <p:nvPr>
            <p:ph type="body" idx="1"/>
          </p:nvPr>
        </p:nvSpPr>
        <p:spPr/>
        <p:txBody>
          <a:bodyPr/>
          <a:lstStyle/>
          <a:p>
            <a:endParaRPr lang="fr-FR"/>
          </a:p>
        </p:txBody>
      </p:sp>
      <p:sp>
        <p:nvSpPr>
          <p:cNvPr id="4" name="Header Placeholder 3"/>
          <p:cNvSpPr>
            <a:spLocks noGrp="1"/>
          </p:cNvSpPr>
          <p:nvPr>
            <p:ph type="hdr" sz="quarter" idx="10"/>
          </p:nvPr>
        </p:nvSpPr>
        <p:spPr>
          <a:xfrm>
            <a:off x="0" y="0"/>
            <a:ext cx="2950475" cy="499348"/>
          </a:xfrm>
          <a:prstGeom prst="rect">
            <a:avLst/>
          </a:prstGeom>
        </p:spPr>
        <p:txBody>
          <a:bodyPr/>
          <a:lstStyle/>
          <a:p>
            <a:r>
              <a:rPr lang="en-US">
                <a:solidFill>
                  <a:prstClr val="black"/>
                </a:solidFill>
                <a:latin typeface="Calibri" panose="020F0502020204030204"/>
              </a:rPr>
              <a:t>GO Training on Contact Tracing</a:t>
            </a:r>
            <a:endParaRPr lang="en-GB">
              <a:solidFill>
                <a:prstClr val="black"/>
              </a:solidFill>
              <a:latin typeface="Calibri" panose="020F0502020204030204"/>
            </a:endParaRPr>
          </a:p>
        </p:txBody>
      </p:sp>
      <p:sp>
        <p:nvSpPr>
          <p:cNvPr id="5" name="Date Placeholder 4"/>
          <p:cNvSpPr>
            <a:spLocks noGrp="1"/>
          </p:cNvSpPr>
          <p:nvPr>
            <p:ph type="dt" idx="11"/>
          </p:nvPr>
        </p:nvSpPr>
        <p:spPr>
          <a:xfrm>
            <a:off x="3857132" y="0"/>
            <a:ext cx="2950475" cy="499348"/>
          </a:xfrm>
          <a:prstGeom prst="rect">
            <a:avLst/>
          </a:prstGeom>
        </p:spPr>
        <p:txBody>
          <a:bodyPr/>
          <a:lstStyle/>
          <a:p>
            <a:fld id="{4CD24AE7-599D-4299-92E5-B0EAB3160789}" type="datetime1">
              <a:rPr lang="fr-FR" smtClean="0">
                <a:solidFill>
                  <a:prstClr val="black"/>
                </a:solidFill>
                <a:latin typeface="Calibri" panose="020F0502020204030204"/>
              </a:rPr>
              <a:pPr/>
              <a:t>08/11/2024</a:t>
            </a:fld>
            <a:endParaRPr lang="fr-FR">
              <a:solidFill>
                <a:prstClr val="black"/>
              </a:solidFill>
              <a:latin typeface="Calibri" panose="020F0502020204030204"/>
            </a:endParaRPr>
          </a:p>
        </p:txBody>
      </p:sp>
    </p:spTree>
    <p:extLst>
      <p:ext uri="{BB962C8B-B14F-4D97-AF65-F5344CB8AC3E}">
        <p14:creationId xmlns:p14="http://schemas.microsoft.com/office/powerpoint/2010/main" val="3804349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endParaRPr lang="en-US"/>
          </a:p>
        </p:txBody>
      </p:sp>
    </p:spTree>
    <p:extLst>
      <p:ext uri="{BB962C8B-B14F-4D97-AF65-F5344CB8AC3E}">
        <p14:creationId xmlns:p14="http://schemas.microsoft.com/office/powerpoint/2010/main" val="917917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a:spcBef>
                <a:spcPts val="0"/>
              </a:spcBef>
            </a:lvl1pPr>
          </a:lstStyle>
          <a:p>
            <a:r>
              <a:t> </a:t>
            </a:r>
          </a:p>
        </p:txBody>
      </p:sp>
    </p:spTree>
    <p:extLst>
      <p:ext uri="{BB962C8B-B14F-4D97-AF65-F5344CB8AC3E}">
        <p14:creationId xmlns:p14="http://schemas.microsoft.com/office/powerpoint/2010/main" val="51343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xfrm>
            <a:off x="381000" y="685800"/>
            <a:ext cx="6096000" cy="3429000"/>
          </a:xfrm>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a:spcBef>
                <a:spcPts val="0"/>
              </a:spcBef>
            </a:lvl1pPr>
          </a:lstStyle>
          <a:p>
            <a:endParaRPr>
              <a:solidFill>
                <a:srgbClr val="000000"/>
              </a:solidFill>
              <a:latin typeface="Calibri"/>
              <a:cs typeface="Calibri"/>
            </a:endParaRPr>
          </a:p>
        </p:txBody>
      </p:sp>
    </p:spTree>
    <p:extLst>
      <p:ext uri="{BB962C8B-B14F-4D97-AF65-F5344CB8AC3E}">
        <p14:creationId xmlns:p14="http://schemas.microsoft.com/office/powerpoint/2010/main" val="78688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396082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508806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7132" y="9441579"/>
            <a:ext cx="2950475" cy="499347"/>
          </a:xfrm>
          <a:prstGeom prst="rect">
            <a:avLst/>
          </a:prstGeom>
        </p:spPr>
        <p:txBody>
          <a:bodyPr/>
          <a:lstStyle/>
          <a:p>
            <a:fld id="{76F05BF2-96EE-449D-A51C-E464D18DCA5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0932384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9237"/>
            <a:ext cx="12192000" cy="4354825"/>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sp>
        <p:nvSpPr>
          <p:cNvPr id="26" name="Slide Number"/>
          <p:cNvSpPr txBox="1">
            <a:spLocks noGrp="1"/>
          </p:cNvSpPr>
          <p:nvPr>
            <p:ph type="sldNum" sz="quarter" idx="2"/>
          </p:nvPr>
        </p:nvSpPr>
        <p:spPr>
          <a:xfrm>
            <a:off x="11898501" y="6508748"/>
            <a:ext cx="280874" cy="320041"/>
          </a:xfrm>
          <a:prstGeom prst="rect">
            <a:avLst/>
          </a:prstGeom>
        </p:spPr>
        <p:txBody>
          <a:bodyPr/>
          <a:lstStyle>
            <a:lvl1pPr>
              <a:defRPr sz="1000" b="1">
                <a:solidFill>
                  <a:schemeClr val="tx1">
                    <a:lumMod val="50000"/>
                    <a:lumOff val="50000"/>
                  </a:schemeClr>
                </a:solidFill>
                <a:latin typeface="Source Sans Pro"/>
              </a:defRPr>
            </a:lvl1pPr>
          </a:lstStyle>
          <a:p>
            <a:r>
              <a:rPr lang="fr-FR"/>
              <a:t>1</a:t>
            </a:r>
          </a:p>
        </p:txBody>
      </p:sp>
      <p:pic>
        <p:nvPicPr>
          <p:cNvPr id="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9" name="TextBox 7"/>
          <p:cNvSpPr txBox="1"/>
          <p:nvPr/>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 </a:t>
            </a:r>
            <a:r>
              <a:t>Training Package</a:t>
            </a:r>
          </a:p>
        </p:txBody>
      </p:sp>
      <p:sp>
        <p:nvSpPr>
          <p:cNvPr id="30" name="Text Placeholder 6"/>
          <p:cNvSpPr txBox="1"/>
          <p:nvPr/>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31" name="Picture 18" descr="Picture 18"/>
          <p:cNvPicPr>
            <a:picLocks noChangeAspect="1"/>
          </p:cNvPicPr>
          <p:nvPr/>
        </p:nvPicPr>
        <p:blipFill>
          <a:blip r:embed="rId5"/>
          <a:stretch>
            <a:fillRect/>
          </a:stretch>
        </p:blipFill>
        <p:spPr>
          <a:xfrm>
            <a:off x="9002490" y="5116962"/>
            <a:ext cx="2823416" cy="908687"/>
          </a:xfrm>
          <a:prstGeom prst="rect">
            <a:avLst/>
          </a:prstGeom>
          <a:ln w="12700">
            <a:miter lim="400000"/>
          </a:ln>
        </p:spPr>
      </p:pic>
      <p:pic>
        <p:nvPicPr>
          <p:cNvPr id="32"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a:lstStyle>
            <a:lvl1pPr>
              <a:defRPr sz="3200">
                <a:latin typeface="Source Sans Pro Bold"/>
                <a:ea typeface="Source Sans Pro Bold"/>
                <a:cs typeface="Source Sans Pro Bold"/>
                <a:sym typeface="Source Sans Pro Bold"/>
              </a:defRPr>
            </a:lvl1pPr>
            <a:lvl2pPr>
              <a:defRPr sz="3200">
                <a:latin typeface="Source Sans Pro Bold"/>
                <a:ea typeface="Source Sans Pro Bold"/>
                <a:cs typeface="Source Sans Pro Bold"/>
                <a:sym typeface="Source Sans Pro Bold"/>
              </a:defRPr>
            </a:lvl2pPr>
            <a:lvl3pPr>
              <a:defRPr sz="3200">
                <a:latin typeface="Source Sans Pro Bold"/>
                <a:ea typeface="Source Sans Pro Bold"/>
                <a:cs typeface="Source Sans Pro Bold"/>
                <a:sym typeface="Source Sans Pro Bold"/>
              </a:defRPr>
            </a:lvl3pPr>
            <a:lvl4pPr>
              <a:defRPr sz="3200">
                <a:latin typeface="Source Sans Pro Bold"/>
                <a:ea typeface="Source Sans Pro Bold"/>
                <a:cs typeface="Source Sans Pro Bold"/>
                <a:sym typeface="Source Sans Pro Bold"/>
              </a:defRPr>
            </a:lvl4pPr>
            <a:lvl5pPr>
              <a:defRPr sz="3200">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4" name="Title Text"/>
          <p:cNvSpPr txBox="1">
            <a:spLocks noGrp="1"/>
          </p:cNvSpPr>
          <p:nvPr>
            <p:ph type="title"/>
          </p:nvPr>
        </p:nvSpPr>
        <p:spPr>
          <a:xfrm>
            <a:off x="517796" y="1587568"/>
            <a:ext cx="4490141" cy="2410276"/>
          </a:xfrm>
          <a:prstGeom prst="rect">
            <a:avLst/>
          </a:prstGeom>
        </p:spPr>
        <p:txBody>
          <a:bodyPr/>
          <a:lstStyle/>
          <a:p>
            <a:r>
              <a:t>Title Text</a:t>
            </a:r>
          </a:p>
        </p:txBody>
      </p:sp>
      <p:pic>
        <p:nvPicPr>
          <p:cNvPr id="16" name="Picture 15" descr="Logo&#10;&#10;Description automatically generated">
            <a:extLst>
              <a:ext uri="{FF2B5EF4-FFF2-40B4-BE49-F238E27FC236}">
                <a16:creationId xmlns:a16="http://schemas.microsoft.com/office/drawing/2014/main" id="{CFBB7481-5EEA-4559-B1FE-1DD3DCAC24E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937442" y="6329032"/>
            <a:ext cx="655260" cy="476553"/>
          </a:xfrm>
          <a:prstGeom prst="rect">
            <a:avLst/>
          </a:prstGeom>
        </p:spPr>
      </p:pic>
      <p:sp>
        <p:nvSpPr>
          <p:cNvPr id="17" name="TextBox 16">
            <a:extLst>
              <a:ext uri="{FF2B5EF4-FFF2-40B4-BE49-F238E27FC236}">
                <a16:creationId xmlns:a16="http://schemas.microsoft.com/office/drawing/2014/main" id="{FFB2D25F-5C7F-4657-804C-ECED9633E62A}"/>
              </a:ext>
            </a:extLst>
          </p:cNvPr>
          <p:cNvSpPr txBox="1"/>
          <p:nvPr userDrawn="1"/>
        </p:nvSpPr>
        <p:spPr>
          <a:xfrm>
            <a:off x="2678099" y="6319335"/>
            <a:ext cx="4516340" cy="507831"/>
          </a:xfrm>
          <a:prstGeom prst="rect">
            <a:avLst/>
          </a:prstGeom>
          <a:noFill/>
        </p:spPr>
        <p:txBody>
          <a:bodyPr wrap="square" rtlCol="0">
            <a:spAutoFit/>
          </a:bodyPr>
          <a:lstStyle/>
          <a:p>
            <a:pPr marL="0" lvl="0" indent="0">
              <a:buFont typeface="Courier New" panose="02070309020205020404" pitchFamily="49" charset="0"/>
              <a:buNone/>
            </a:pPr>
            <a:r>
              <a:rPr lang="en-US" sz="900">
                <a:solidFill>
                  <a:srgbClr val="000000"/>
                </a:solidFill>
                <a:effectLst/>
                <a:latin typeface="Open Sans" panose="020B0606030504020204" pitchFamily="34" charset="0"/>
                <a:ea typeface="Times New Roman" panose="02020603050405020304" pitchFamily="18" charset="0"/>
                <a:cs typeface="Calibri" panose="020F0502020204030204" pitchFamily="34" charset="0"/>
              </a:rPr>
              <a:t>The mark ‘CDC’ is owned by the US Dept. of Health and Human Services and is used with permission. Use of this logo is not an endorsement by HHS or CDC of any particular product, service, or enterprise.</a:t>
            </a:r>
            <a:endParaRPr lang="en-US" sz="900">
              <a:effectLst/>
              <a:latin typeface="Calibri" panose="020F0502020204030204" pitchFamily="34" charset="0"/>
              <a:ea typeface="Calibri" panose="020F0502020204030204" pitchFamily="34" charset="0"/>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2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4"/>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12" name="TextBox 7">
            <a:extLst>
              <a:ext uri="{FF2B5EF4-FFF2-40B4-BE49-F238E27FC236}">
                <a16:creationId xmlns:a16="http://schemas.microsoft.com/office/drawing/2014/main" id="{DA18EBCC-1BCC-46F9-8FEA-576AF1B246C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5ED6CE63-6EAD-482C-8486-AF107FF2CF4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1" name="Picture 10" descr="Logo&#10;&#10;Description automatically generated">
            <a:extLst>
              <a:ext uri="{FF2B5EF4-FFF2-40B4-BE49-F238E27FC236}">
                <a16:creationId xmlns:a16="http://schemas.microsoft.com/office/drawing/2014/main" id="{35B789D2-E42E-4414-9FF2-416C66947F9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3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3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3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4"/>
          <a:stretch>
            <a:fillRect/>
          </a:stretch>
        </p:blipFill>
        <p:spPr>
          <a:xfrm>
            <a:off x="-9143" y="-18868"/>
            <a:ext cx="5130801" cy="660401"/>
          </a:xfrm>
          <a:prstGeom prst="rect">
            <a:avLst/>
          </a:prstGeom>
          <a:ln w="12700">
            <a:miter lim="400000"/>
          </a:ln>
        </p:spPr>
      </p:pic>
      <p:sp>
        <p:nvSpPr>
          <p:cNvPr id="241" name="TextBox 4"/>
          <p:cNvSpPr txBox="1"/>
          <p:nvPr/>
        </p:nvSpPr>
        <p:spPr>
          <a:xfrm>
            <a:off x="275896" y="11103"/>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Disclaimer</a:t>
            </a:r>
          </a:p>
        </p:txBody>
      </p:sp>
      <p:pic>
        <p:nvPicPr>
          <p:cNvPr id="24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4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82A42DE2-FC46-4446-AA7C-355132A99BD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ABFF1854-6D68-4094-8B10-07AB555897A7}"/>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6" name="Picture 15" descr="Logo&#10;&#10;Description automatically generated">
            <a:extLst>
              <a:ext uri="{FF2B5EF4-FFF2-40B4-BE49-F238E27FC236}">
                <a16:creationId xmlns:a16="http://schemas.microsoft.com/office/drawing/2014/main" id="{855437E8-F55F-4141-8B9D-1F64DDDB0AF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Learning objectives</a:t>
            </a:r>
          </a:p>
        </p:txBody>
      </p:sp>
      <p:pic>
        <p:nvPicPr>
          <p:cNvPr id="25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a:lstStyle>
            <a:lvl1pPr>
              <a:defRPr sz="2000"/>
            </a:lvl1pPr>
            <a:lvl2pPr>
              <a:defRPr sz="2000"/>
            </a:lvl2pPr>
            <a:lvl3pPr>
              <a:defRPr sz="2000"/>
            </a:lvl3pPr>
            <a:lvl4pPr>
              <a:defRPr sz="2000"/>
            </a:lvl4pPr>
            <a:lvl5pPr>
              <a:defRPr sz="2000"/>
            </a:lvl5pPr>
          </a:lstStyle>
          <a:p>
            <a:r>
              <a:t>Body Level One</a:t>
            </a:r>
          </a:p>
          <a:p>
            <a:pPr lvl="1"/>
            <a:r>
              <a:t>Body Level Two</a:t>
            </a:r>
          </a:p>
          <a:p>
            <a:pPr lvl="2"/>
            <a:r>
              <a:t>Body Level Three</a:t>
            </a:r>
          </a:p>
          <a:p>
            <a:pPr lvl="3"/>
            <a:r>
              <a:t>Body Level Four</a:t>
            </a:r>
          </a:p>
          <a:p>
            <a:pPr lvl="4"/>
            <a:r>
              <a:t>Body Level Five</a:t>
            </a:r>
          </a:p>
        </p:txBody>
      </p:sp>
      <p:sp>
        <p:nvSpPr>
          <p:cNvPr id="263"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sp>
        <p:nvSpPr>
          <p:cNvPr id="13" name="TextBox 7">
            <a:extLst>
              <a:ext uri="{FF2B5EF4-FFF2-40B4-BE49-F238E27FC236}">
                <a16:creationId xmlns:a16="http://schemas.microsoft.com/office/drawing/2014/main" id="{0C23C375-EEFA-4E3B-AC90-90647ED5FF4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38A8EE72-C2FF-43D1-BFC9-83FA79AC765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A9AE7B60-8FD6-4850-9FA9-70A6D688F23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2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2" y="2"/>
            <a:ext cx="8283390"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2" name="Picture 11" descr="Logo&#10;&#10;Description automatically generated">
            <a:extLst>
              <a:ext uri="{FF2B5EF4-FFF2-40B4-BE49-F238E27FC236}">
                <a16:creationId xmlns:a16="http://schemas.microsoft.com/office/drawing/2014/main" id="{AC0BE920-048F-4A98-9D80-3F410946871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extLst>
      <p:ext uri="{BB962C8B-B14F-4D97-AF65-F5344CB8AC3E}">
        <p14:creationId xmlns:p14="http://schemas.microsoft.com/office/powerpoint/2010/main" val="288447559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3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74" name="Picture 1" descr="Picture 1"/>
          <p:cNvPicPr>
            <a:picLocks noChangeAspect="1"/>
          </p:cNvPicPr>
          <p:nvPr/>
        </p:nvPicPr>
        <p:blipFill>
          <a:blip r:embed="rId4"/>
          <a:stretch>
            <a:fillRect/>
          </a:stretch>
        </p:blipFill>
        <p:spPr>
          <a:xfrm>
            <a:off x="-3" y="2"/>
            <a:ext cx="10838332"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a:lstStyle/>
          <a:p>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 name="TextBox 7">
            <a:extLst>
              <a:ext uri="{FF2B5EF4-FFF2-40B4-BE49-F238E27FC236}">
                <a16:creationId xmlns:a16="http://schemas.microsoft.com/office/drawing/2014/main" id="{BBBCE26C-D1F2-4EA3-B6C2-32917B0A8FE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1" name="Text Placeholder 6">
            <a:extLst>
              <a:ext uri="{FF2B5EF4-FFF2-40B4-BE49-F238E27FC236}">
                <a16:creationId xmlns:a16="http://schemas.microsoft.com/office/drawing/2014/main" id="{B72ABE9A-94A8-4AF2-9F76-F8E89AC5FF8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2" name="Picture 11" descr="Logo&#10;&#10;Description automatically generated">
            <a:extLst>
              <a:ext uri="{FF2B5EF4-FFF2-40B4-BE49-F238E27FC236}">
                <a16:creationId xmlns:a16="http://schemas.microsoft.com/office/drawing/2014/main" id="{93198089-4F6D-4A72-90A9-49EC9B791DE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extLst>
      <p:ext uri="{BB962C8B-B14F-4D97-AF65-F5344CB8AC3E}">
        <p14:creationId xmlns:p14="http://schemas.microsoft.com/office/powerpoint/2010/main" val="7210611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33"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34"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3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66FA99EC-5621-4644-8BC8-DD0855CC5495}"/>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E626017B-5D24-48E1-BB4F-0087CF885B5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C19F4DCD-BF30-4E51-8BED-7FD0C1FEB95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48"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49"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5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51"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a:lstStyle/>
          <a:p>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anchor="b"/>
          <a:lstStyle>
            <a:lvl1pPr>
              <a:defRPr sz="700"/>
            </a:lvl1pPr>
            <a:lvl2pPr marL="0" indent="144660">
              <a:buSzTx/>
              <a:buNone/>
              <a:defRPr sz="700"/>
            </a:lvl2pPr>
            <a:lvl3pPr marL="0" indent="289320">
              <a:buSzTx/>
              <a:buNone/>
              <a:defRPr sz="700"/>
            </a:lvl3pPr>
            <a:lvl4pPr marL="0" indent="433978">
              <a:buSzTx/>
              <a:buNone/>
              <a:defRPr sz="700"/>
            </a:lvl4pPr>
            <a:lvl5pPr marL="0" indent="578639">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anchor="b"/>
          <a:lstStyle/>
          <a:p>
            <a:pPr>
              <a:defRPr sz="700"/>
            </a:pPr>
            <a:endParaRPr/>
          </a:p>
        </p:txBody>
      </p:sp>
      <p:sp>
        <p:nvSpPr>
          <p:cNvPr id="12" name="TextBox 7">
            <a:extLst>
              <a:ext uri="{FF2B5EF4-FFF2-40B4-BE49-F238E27FC236}">
                <a16:creationId xmlns:a16="http://schemas.microsoft.com/office/drawing/2014/main" id="{52DEE7CF-0EF0-416E-BCDE-E0F2738B110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25D5255-C6E6-47A6-A6D0-E2A1F4A31D2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2E526505-C537-4486-A38C-5B45503D7CE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6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65"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6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a:lstStyle>
            <a:lvl1pPr>
              <a:defRPr sz="1000"/>
            </a:lvl1pPr>
            <a:lvl2pPr marL="235072" indent="-90412">
              <a:defRPr sz="1000"/>
            </a:lvl2pPr>
            <a:lvl3pPr marL="392648" indent="-103328">
              <a:defRPr sz="1000"/>
            </a:lvl3pPr>
            <a:lvl4pPr marL="554529" indent="-120549">
              <a:defRPr sz="1000"/>
            </a:lvl4pPr>
            <a:lvl5pPr marL="699187" indent="-120549">
              <a:defRPr sz="1000"/>
            </a:lvl5pPr>
          </a:lstStyle>
          <a:p>
            <a:r>
              <a:t>Body Level One</a:t>
            </a:r>
          </a:p>
          <a:p>
            <a:pPr lvl="1"/>
            <a:r>
              <a:t>Body Level Two</a:t>
            </a:r>
          </a:p>
          <a:p>
            <a:pPr lvl="2"/>
            <a:r>
              <a:t>Body Level Three</a:t>
            </a:r>
          </a:p>
          <a:p>
            <a:pPr lvl="3"/>
            <a:r>
              <a:t>Body Level Four</a:t>
            </a:r>
          </a:p>
          <a:p>
            <a:pPr lvl="4"/>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a:lstStyle/>
          <a:p>
            <a:pPr>
              <a:defRPr sz="500"/>
            </a:pPr>
            <a:endParaRPr/>
          </a:p>
        </p:txBody>
      </p:sp>
      <p:sp>
        <p:nvSpPr>
          <p:cNvPr id="12" name="TextBox 7">
            <a:extLst>
              <a:ext uri="{FF2B5EF4-FFF2-40B4-BE49-F238E27FC236}">
                <a16:creationId xmlns:a16="http://schemas.microsoft.com/office/drawing/2014/main" id="{110F241D-2985-4540-B13A-2502551A18C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1D82FDFB-62E1-44B4-A20A-976843DD33E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9D960254-5AA5-498E-BA4F-6BAE9341B39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8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81"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8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anchor="b"/>
          <a:lstStyle>
            <a:lvl1pPr>
              <a:defRPr sz="1000"/>
            </a:lvl1pPr>
          </a:lstStyle>
          <a:p>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a:noAutofit/>
          </a:bodyPr>
          <a:lstStyle/>
          <a:p>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a:lstStyle>
            <a:lvl1pPr>
              <a:defRPr sz="500"/>
            </a:lvl1pPr>
            <a:lvl2pPr marL="0" indent="144660">
              <a:buSzTx/>
              <a:buNone/>
              <a:defRPr sz="500"/>
            </a:lvl2pPr>
            <a:lvl3pPr marL="0" indent="289320">
              <a:buSzTx/>
              <a:buNone/>
              <a:defRPr sz="500"/>
            </a:lvl3pPr>
            <a:lvl4pPr marL="0" indent="433978">
              <a:buSzTx/>
              <a:buNone/>
              <a:defRPr sz="500"/>
            </a:lvl4pPr>
            <a:lvl5pPr marL="0" indent="578639">
              <a:buSzTx/>
              <a:buNone/>
              <a:defRPr sz="500"/>
            </a:lvl5pPr>
          </a:lstStyle>
          <a:p>
            <a:r>
              <a:t>Body Level One</a:t>
            </a:r>
          </a:p>
          <a:p>
            <a:pPr lvl="1"/>
            <a:r>
              <a:t>Body Level Two</a:t>
            </a:r>
          </a:p>
          <a:p>
            <a:pPr lvl="2"/>
            <a:r>
              <a:t>Body Level Three</a:t>
            </a:r>
          </a:p>
          <a:p>
            <a:pPr lvl="3"/>
            <a:r>
              <a:t>Body Level Four</a:t>
            </a:r>
          </a:p>
          <a:p>
            <a:pPr lvl="4"/>
            <a:r>
              <a:t>Body Level Five</a:t>
            </a:r>
          </a:p>
        </p:txBody>
      </p:sp>
      <p:sp>
        <p:nvSpPr>
          <p:cNvPr id="12" name="TextBox 7">
            <a:extLst>
              <a:ext uri="{FF2B5EF4-FFF2-40B4-BE49-F238E27FC236}">
                <a16:creationId xmlns:a16="http://schemas.microsoft.com/office/drawing/2014/main" id="{0EDAEBF5-ADB8-4B8E-98A7-08056BBC9AFA}"/>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3" name="Text Placeholder 6">
            <a:extLst>
              <a:ext uri="{FF2B5EF4-FFF2-40B4-BE49-F238E27FC236}">
                <a16:creationId xmlns:a16="http://schemas.microsoft.com/office/drawing/2014/main" id="{F4AD986A-76B2-465D-A889-73C16033B28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4" name="Picture 13" descr="Logo&#10;&#10;Description automatically generated">
            <a:extLst>
              <a:ext uri="{FF2B5EF4-FFF2-40B4-BE49-F238E27FC236}">
                <a16:creationId xmlns:a16="http://schemas.microsoft.com/office/drawing/2014/main" id="{E1FA0D49-9A47-45E6-9574-55423D64C35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3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397"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3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399"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4" name="Picture 3" descr="Picture 3"/>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pic>
        <p:nvPicPr>
          <p:cNvPr id="407" name="Picture 6" descr="Picture 6"/>
          <p:cNvPicPr>
            <a:picLocks noChangeAspect="1"/>
          </p:cNvPicPr>
          <p:nvPr/>
        </p:nvPicPr>
        <p:blipFill>
          <a:blip r:embed="rId4"/>
          <a:stretch>
            <a:fillRect/>
          </a:stretch>
        </p:blipFill>
        <p:spPr>
          <a:xfrm>
            <a:off x="0" y="2"/>
            <a:ext cx="8207344" cy="5038929"/>
          </a:xfrm>
          <a:prstGeom prst="rect">
            <a:avLst/>
          </a:prstGeom>
          <a:ln w="12700">
            <a:miter lim="400000"/>
          </a:ln>
        </p:spPr>
      </p:pic>
      <p:sp>
        <p:nvSpPr>
          <p:cNvPr id="15" name="TextBox 7">
            <a:extLst>
              <a:ext uri="{FF2B5EF4-FFF2-40B4-BE49-F238E27FC236}">
                <a16:creationId xmlns:a16="http://schemas.microsoft.com/office/drawing/2014/main" id="{71265F3B-FEFA-4DCF-844B-54AA1E846CBB}"/>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7A342DE3-5AD5-4246-8409-4ED16265416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3" name="Picture 12" descr="Logo&#10;&#10;Description automatically generated">
            <a:extLst>
              <a:ext uri="{FF2B5EF4-FFF2-40B4-BE49-F238E27FC236}">
                <a16:creationId xmlns:a16="http://schemas.microsoft.com/office/drawing/2014/main" id="{EAF2E412-84B4-435D-B9BB-F796607CAB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898501" y="6451786"/>
            <a:ext cx="280874" cy="320041"/>
          </a:xfrm>
          <a:prstGeom prst="rect">
            <a:avLst/>
          </a:prstGeom>
        </p:spPr>
        <p:txBody>
          <a:bodyPr/>
          <a:lstStyle/>
          <a:p>
            <a:fld id="{86CB4B4D-7CA3-9044-876B-883B54F8677D}" type="slidenum">
              <a:t>‹#›</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a:lstStyle>
            <a:lvl1pPr>
              <a:defRPr sz="2800">
                <a:solidFill>
                  <a:srgbClr val="A2010C"/>
                </a:solidFill>
              </a:defRPr>
            </a:lvl1pPr>
          </a:lstStyle>
          <a:p>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Regular"/>
                <a:ea typeface="Source Sans Pro Regular"/>
                <a:cs typeface="Source Sans Pro Regular"/>
                <a:sym typeface="Source Sans Pro Regular"/>
              </a:defRPr>
            </a:lvl1pPr>
          </a:lstStyle>
          <a:p>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a:t>
            </a:r>
            <a:r>
              <a:rPr>
                <a:solidFill>
                  <a:srgbClr val="A2010C"/>
                </a:solidFill>
              </a:rPr>
              <a:t>colored</a:t>
            </a:r>
            <a:r>
              <a:t> font (</a:t>
            </a:r>
            <a:r>
              <a:rPr>
                <a:solidFill>
                  <a:srgbClr val="A2010C"/>
                </a:solidFill>
              </a:rPr>
              <a:t>red</a:t>
            </a:r>
            <a:r>
              <a:t> or </a:t>
            </a:r>
            <a:r>
              <a:rPr>
                <a:solidFill>
                  <a:schemeClr val="accent3"/>
                </a:solidFill>
              </a:rPr>
              <a:t>green</a:t>
            </a:r>
            <a:r>
              <a:t>), size 28 </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a:t>
            </a:r>
            <a:r>
              <a:rPr>
                <a:solidFill>
                  <a:srgbClr val="A2010C"/>
                </a:solidFill>
              </a:rPr>
              <a:t>red</a:t>
            </a:r>
            <a:r>
              <a:t> or </a:t>
            </a:r>
            <a:r>
              <a:rPr>
                <a:solidFill>
                  <a:schemeClr val="accent3"/>
                </a:solidFill>
              </a:rPr>
              <a:t>green</a:t>
            </a:r>
            <a:r>
              <a:t>)</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18" name="TextBox 7">
            <a:extLst>
              <a:ext uri="{FF2B5EF4-FFF2-40B4-BE49-F238E27FC236}">
                <a16:creationId xmlns:a16="http://schemas.microsoft.com/office/drawing/2014/main" id="{DA0268E9-BFFE-4DF3-9E14-FC50D5EFB05F}"/>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9" name="Text Placeholder 6">
            <a:extLst>
              <a:ext uri="{FF2B5EF4-FFF2-40B4-BE49-F238E27FC236}">
                <a16:creationId xmlns:a16="http://schemas.microsoft.com/office/drawing/2014/main" id="{4FB9EC17-7A4A-42C0-844A-FAE9224AD6D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20" name="Picture 19" descr="Logo&#10;&#10;Description automatically generated">
            <a:extLst>
              <a:ext uri="{FF2B5EF4-FFF2-40B4-BE49-F238E27FC236}">
                <a16:creationId xmlns:a16="http://schemas.microsoft.com/office/drawing/2014/main" id="{5BD59844-4C58-4AFC-8C22-4D4AAAC0E488}"/>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16"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41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1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anchor="b"/>
          <a:lstStyle>
            <a:lvl1pPr algn="ctr">
              <a:defRPr sz="1800"/>
            </a:lvl1pPr>
          </a:lstStyle>
          <a:p>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a:lstStyle>
            <a:lvl1pPr algn="ctr">
              <a:defRPr sz="700"/>
            </a:lvl1pPr>
            <a:lvl2pPr marL="0" indent="144660" algn="ctr">
              <a:buSzTx/>
              <a:buNone/>
              <a:defRPr sz="700"/>
            </a:lvl2pPr>
            <a:lvl3pPr marL="0" indent="289320" algn="ctr">
              <a:buSzTx/>
              <a:buNone/>
              <a:defRPr sz="700"/>
            </a:lvl3pPr>
            <a:lvl4pPr marL="0" indent="433978" algn="ctr">
              <a:buSzTx/>
              <a:buNone/>
              <a:defRPr sz="700"/>
            </a:lvl4pPr>
            <a:lvl5pPr marL="0" indent="578639" algn="ctr">
              <a:buSzTx/>
              <a:buNone/>
              <a:defRPr sz="700"/>
            </a:lvl5pPr>
          </a:lstStyle>
          <a:p>
            <a:r>
              <a:t>Body Level One</a:t>
            </a:r>
          </a:p>
          <a:p>
            <a:pPr lvl="1"/>
            <a:r>
              <a:t>Body Level Two</a:t>
            </a:r>
          </a:p>
          <a:p>
            <a:pPr lvl="2"/>
            <a:r>
              <a:t>Body Level Three</a:t>
            </a:r>
          </a:p>
          <a:p>
            <a:pPr lvl="3"/>
            <a:r>
              <a:t>Body Level Four</a:t>
            </a:r>
          </a:p>
          <a:p>
            <a:pPr lvl="4"/>
            <a:r>
              <a:t>Body Level Five</a:t>
            </a:r>
          </a:p>
        </p:txBody>
      </p:sp>
      <p:sp>
        <p:nvSpPr>
          <p:cNvPr id="11" name="TextBox 7">
            <a:extLst>
              <a:ext uri="{FF2B5EF4-FFF2-40B4-BE49-F238E27FC236}">
                <a16:creationId xmlns:a16="http://schemas.microsoft.com/office/drawing/2014/main" id="{2CD3341D-EEFB-46CC-AEA9-9B3C49F35A07}"/>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a:extLst>
              <a:ext uri="{FF2B5EF4-FFF2-40B4-BE49-F238E27FC236}">
                <a16:creationId xmlns:a16="http://schemas.microsoft.com/office/drawing/2014/main" id="{2B78463F-9F2E-42EB-9F34-9AEE91562C29}"/>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3" name="Picture 12" descr="Logo&#10;&#10;Description automatically generated">
            <a:extLst>
              <a:ext uri="{FF2B5EF4-FFF2-40B4-BE49-F238E27FC236}">
                <a16:creationId xmlns:a16="http://schemas.microsoft.com/office/drawing/2014/main" id="{96E611F6-05DD-4B2C-B0C7-A0DF4008A5A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F9972D-CE19-D015-08E5-4C87DE691643}"/>
              </a:ext>
            </a:extLst>
          </p:cNvPr>
          <p:cNvSpPr>
            <a:spLocks noGrp="1"/>
          </p:cNvSpPr>
          <p:nvPr>
            <p:ph type="dt" sz="half" idx="10"/>
          </p:nvPr>
        </p:nvSpPr>
        <p:spPr/>
        <p:txBody>
          <a:bodyPr/>
          <a:lstStyle/>
          <a:p>
            <a:fld id="{D8A4A8A8-947E-5F4F-8CDE-15B5EEC0B307}" type="datetimeFigureOut">
              <a:rPr lang="en-KE" smtClean="0"/>
              <a:t>11/08/2024</a:t>
            </a:fld>
            <a:endParaRPr lang="en-KE"/>
          </a:p>
        </p:txBody>
      </p:sp>
      <p:sp>
        <p:nvSpPr>
          <p:cNvPr id="3" name="Footer Placeholder 2">
            <a:extLst>
              <a:ext uri="{FF2B5EF4-FFF2-40B4-BE49-F238E27FC236}">
                <a16:creationId xmlns:a16="http://schemas.microsoft.com/office/drawing/2014/main" id="{BDB60865-8D36-5DDC-D5FD-7D96AD7FA75D}"/>
              </a:ext>
            </a:extLst>
          </p:cNvPr>
          <p:cNvSpPr>
            <a:spLocks noGrp="1"/>
          </p:cNvSpPr>
          <p:nvPr>
            <p:ph type="ftr" sz="quarter" idx="11"/>
          </p:nvPr>
        </p:nvSpPr>
        <p:spPr/>
        <p:txBody>
          <a:bodyPr/>
          <a:lstStyle/>
          <a:p>
            <a:endParaRPr lang="en-KE"/>
          </a:p>
        </p:txBody>
      </p:sp>
      <p:sp>
        <p:nvSpPr>
          <p:cNvPr id="4" name="Slide Number Placeholder 3">
            <a:extLst>
              <a:ext uri="{FF2B5EF4-FFF2-40B4-BE49-F238E27FC236}">
                <a16:creationId xmlns:a16="http://schemas.microsoft.com/office/drawing/2014/main" id="{38F59A62-4FD6-AF2F-08A1-1A95B58193DE}"/>
              </a:ext>
            </a:extLst>
          </p:cNvPr>
          <p:cNvSpPr>
            <a:spLocks noGrp="1"/>
          </p:cNvSpPr>
          <p:nvPr>
            <p:ph type="sldNum" sz="quarter" idx="12"/>
          </p:nvPr>
        </p:nvSpPr>
        <p:spPr/>
        <p:txBody>
          <a:bodyPr/>
          <a:lstStyle/>
          <a:p>
            <a:fld id="{918BED26-474C-1542-A248-BDA97D7FAA92}" type="slidenum">
              <a:rPr lang="en-KE" smtClean="0"/>
              <a:t>‹#›</a:t>
            </a:fld>
            <a:endParaRPr lang="en-KE"/>
          </a:p>
        </p:txBody>
      </p:sp>
    </p:spTree>
    <p:extLst>
      <p:ext uri="{BB962C8B-B14F-4D97-AF65-F5344CB8AC3E}">
        <p14:creationId xmlns:p14="http://schemas.microsoft.com/office/powerpoint/2010/main" val="252652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7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80" name="Slide Number"/>
          <p:cNvSpPr txBox="1">
            <a:spLocks noGrp="1"/>
          </p:cNvSpPr>
          <p:nvPr>
            <p:ph type="sldNum" sz="quarter" idx="2"/>
          </p:nvPr>
        </p:nvSpPr>
        <p:spPr>
          <a:xfrm>
            <a:off x="11480800" y="6330332"/>
            <a:ext cx="280874" cy="320041"/>
          </a:xfrm>
          <a:prstGeom prst="rect">
            <a:avLst/>
          </a:prstGeom>
        </p:spPr>
        <p:txBody>
          <a:bodyPr/>
          <a:lstStyle/>
          <a:p>
            <a:fld id="{86CB4B4D-7CA3-9044-876B-883B54F8677D}" type="slidenum">
              <a:t>‹#›</a:t>
            </a:fld>
            <a:endParaRPr/>
          </a:p>
        </p:txBody>
      </p:sp>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8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a:lstStyle>
            <a:lvl1pPr>
              <a:defRPr sz="2800">
                <a:solidFill>
                  <a:srgbClr val="A2010C"/>
                </a:solidFill>
              </a:defRPr>
            </a:lvl1pPr>
          </a:lstStyle>
          <a:p>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t>Click to edit Subtitle</a:t>
            </a:r>
          </a:p>
        </p:txBody>
      </p:sp>
      <p:sp>
        <p:nvSpPr>
          <p:cNvPr id="13" name="TextBox 7">
            <a:extLst>
              <a:ext uri="{FF2B5EF4-FFF2-40B4-BE49-F238E27FC236}">
                <a16:creationId xmlns:a16="http://schemas.microsoft.com/office/drawing/2014/main" id="{E1CA756A-E9A8-46C1-B34E-F5DD9DAC9AF4}"/>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4" name="Text Placeholder 6">
            <a:extLst>
              <a:ext uri="{FF2B5EF4-FFF2-40B4-BE49-F238E27FC236}">
                <a16:creationId xmlns:a16="http://schemas.microsoft.com/office/drawing/2014/main" id="{6D77A2D0-07B6-4DC9-BF3F-D4D86706AFC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4</a:t>
            </a:r>
            <a:endParaRPr/>
          </a:p>
        </p:txBody>
      </p:sp>
      <p:pic>
        <p:nvPicPr>
          <p:cNvPr id="15" name="Picture 14" descr="Logo&#10;&#10;Description automatically generated">
            <a:extLst>
              <a:ext uri="{FF2B5EF4-FFF2-40B4-BE49-F238E27FC236}">
                <a16:creationId xmlns:a16="http://schemas.microsoft.com/office/drawing/2014/main" id="{2FD4D80C-3C8F-4E98-B021-646CD895C55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6"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9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98"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a:lstStyle/>
          <a:p>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sp>
        <p:nvSpPr>
          <p:cNvPr id="15" name="TextBox 7">
            <a:extLst>
              <a:ext uri="{FF2B5EF4-FFF2-40B4-BE49-F238E27FC236}">
                <a16:creationId xmlns:a16="http://schemas.microsoft.com/office/drawing/2014/main" id="{1C0635C6-7ADA-44BD-81E6-B0BDD76C9670}"/>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6" name="Text Placeholder 6">
            <a:extLst>
              <a:ext uri="{FF2B5EF4-FFF2-40B4-BE49-F238E27FC236}">
                <a16:creationId xmlns:a16="http://schemas.microsoft.com/office/drawing/2014/main" id="{387D2A9D-8C51-48D5-AAB1-1B6830323D4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4" name="Picture 13" descr="Logo&#10;&#10;Description automatically generated">
            <a:extLst>
              <a:ext uri="{FF2B5EF4-FFF2-40B4-BE49-F238E27FC236}">
                <a16:creationId xmlns:a16="http://schemas.microsoft.com/office/drawing/2014/main" id="{2E4FA0B5-E4C7-436A-A7A9-14FB2FD373C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References and guidelines</a:t>
            </a:r>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47" name="Slide Number"/>
          <p:cNvSpPr txBox="1">
            <a:spLocks noGrp="1"/>
          </p:cNvSpPr>
          <p:nvPr>
            <p:ph type="sldNum" sz="quarter" idx="2"/>
          </p:nvPr>
        </p:nvSpPr>
        <p:spPr>
          <a:xfrm>
            <a:off x="11857066"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308EDA95-B014-431D-8B03-DC60EF9C8253}"/>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C2B1344-2951-4BF9-A8E7-A25DB00A13A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8" name="Picture 17" descr="Logo&#10;&#10;Description automatically generated">
            <a:extLst>
              <a:ext uri="{FF2B5EF4-FFF2-40B4-BE49-F238E27FC236}">
                <a16:creationId xmlns:a16="http://schemas.microsoft.com/office/drawing/2014/main" id="{A0CD1AE4-24D5-499F-AFF5-592946449EC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62" name="TextBox 6"/>
          <p:cNvSpPr txBox="1"/>
          <p:nvPr/>
        </p:nvSpPr>
        <p:spPr>
          <a:xfrm>
            <a:off x="403462" y="668220"/>
            <a:ext cx="2803027" cy="1615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Additional learning resources</a:t>
            </a:r>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67" name="Slide Number"/>
          <p:cNvSpPr txBox="1">
            <a:spLocks noGrp="1"/>
          </p:cNvSpPr>
          <p:nvPr>
            <p:ph type="sldNum" sz="quarter" idx="2"/>
          </p:nvPr>
        </p:nvSpPr>
        <p:spPr>
          <a:xfrm>
            <a:off x="11898501" y="6464550"/>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B1D08ED1-230B-4878-83B2-2C20EB0FAAAC}"/>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FC59B8AC-21C3-4FD1-8894-F651CF618E5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8" name="Picture 17" descr="Logo&#10;&#10;Description automatically generated">
            <a:extLst>
              <a:ext uri="{FF2B5EF4-FFF2-40B4-BE49-F238E27FC236}">
                <a16:creationId xmlns:a16="http://schemas.microsoft.com/office/drawing/2014/main" id="{9CF8900B-2EBF-444B-91F3-074F131CD87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7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a:lstStyle>
            <a:lvl1pPr>
              <a:defRPr sz="1100">
                <a:solidFill>
                  <a:srgbClr val="A2010C"/>
                </a:solidFill>
                <a:latin typeface="Source Sans Pro Regular"/>
                <a:ea typeface="Source Sans Pro Regular"/>
                <a:cs typeface="Source Sans Pro Regular"/>
                <a:sym typeface="Source Sans Pro Regular"/>
              </a:defRPr>
            </a:lvl1pPr>
          </a:lstStyle>
          <a:p>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anchor="ctr"/>
          <a:lstStyle/>
          <a:p>
            <a:r>
              <a:t>Body Level One</a:t>
            </a:r>
          </a:p>
          <a:p>
            <a:pPr lvl="1"/>
            <a:r>
              <a:t>Body Level Two</a:t>
            </a:r>
          </a:p>
          <a:p>
            <a:pPr lvl="2"/>
            <a:r>
              <a:t>Body Level Three</a:t>
            </a:r>
          </a:p>
          <a:p>
            <a:pPr lvl="3"/>
            <a:r>
              <a:t>Body Level Four</a:t>
            </a:r>
          </a:p>
          <a:p>
            <a:pPr lvl="4"/>
            <a:r>
              <a:t>Body Level Five</a:t>
            </a:r>
          </a:p>
        </p:txBody>
      </p:sp>
      <p:sp>
        <p:nvSpPr>
          <p:cNvPr id="187" name="Slide Number"/>
          <p:cNvSpPr txBox="1">
            <a:spLocks noGrp="1"/>
          </p:cNvSpPr>
          <p:nvPr>
            <p:ph type="sldNum" sz="quarter" idx="2"/>
          </p:nvPr>
        </p:nvSpPr>
        <p:spPr>
          <a:xfrm>
            <a:off x="11857066" y="6451786"/>
            <a:ext cx="280874" cy="320041"/>
          </a:xfrm>
          <a:prstGeom prst="rect">
            <a:avLst/>
          </a:prstGeom>
        </p:spPr>
        <p:txBody>
          <a:bodyPr/>
          <a:lstStyle/>
          <a:p>
            <a:fld id="{86CB4B4D-7CA3-9044-876B-883B54F8677D}" type="slidenum">
              <a:t>‹#›</a:t>
            </a:fld>
            <a:endParaRPr/>
          </a:p>
        </p:txBody>
      </p:sp>
      <p:sp>
        <p:nvSpPr>
          <p:cNvPr id="16" name="TextBox 7">
            <a:extLst>
              <a:ext uri="{FF2B5EF4-FFF2-40B4-BE49-F238E27FC236}">
                <a16:creationId xmlns:a16="http://schemas.microsoft.com/office/drawing/2014/main" id="{55381B2E-56EE-40DF-8E09-02446E9EE26E}"/>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7" name="Text Placeholder 6">
            <a:extLst>
              <a:ext uri="{FF2B5EF4-FFF2-40B4-BE49-F238E27FC236}">
                <a16:creationId xmlns:a16="http://schemas.microsoft.com/office/drawing/2014/main" id="{39A47447-8C7E-4ECF-8C93-D256B20DF19A}"/>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3</a:t>
            </a:r>
            <a:endParaRPr/>
          </a:p>
        </p:txBody>
      </p:sp>
      <p:pic>
        <p:nvPicPr>
          <p:cNvPr id="18" name="Picture 17" descr="Logo&#10;&#10;Description automatically generated">
            <a:extLst>
              <a:ext uri="{FF2B5EF4-FFF2-40B4-BE49-F238E27FC236}">
                <a16:creationId xmlns:a16="http://schemas.microsoft.com/office/drawing/2014/main" id="{B169F2BA-E62A-41BE-96B4-E6635E193A73}"/>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0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0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4"/>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5"/>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anchor="ctr"/>
          <a:lstStyle>
            <a:lvl1pPr algn="ctr">
              <a:defRPr>
                <a:solidFill>
                  <a:srgbClr val="FFFFFF"/>
                </a:solidFill>
                <a:latin typeface="Source Sans Pro Bold"/>
                <a:ea typeface="Source Sans Pro Bold"/>
                <a:cs typeface="Source Sans Pro Bold"/>
                <a:sym typeface="Source Sans Pro Bold"/>
              </a:defRPr>
            </a:lvl1pPr>
            <a:lvl2pPr algn="ctr">
              <a:defRPr>
                <a:solidFill>
                  <a:srgbClr val="FFFFFF"/>
                </a:solidFill>
                <a:latin typeface="Source Sans Pro Bold"/>
                <a:ea typeface="Source Sans Pro Bold"/>
                <a:cs typeface="Source Sans Pro Bold"/>
                <a:sym typeface="Source Sans Pro Bold"/>
              </a:defRPr>
            </a:lvl2pPr>
            <a:lvl3pPr algn="ctr">
              <a:defRPr>
                <a:solidFill>
                  <a:srgbClr val="FFFFFF"/>
                </a:solidFill>
                <a:latin typeface="Source Sans Pro Bold"/>
                <a:ea typeface="Source Sans Pro Bold"/>
                <a:cs typeface="Source Sans Pro Bold"/>
                <a:sym typeface="Source Sans Pro Bold"/>
              </a:defRPr>
            </a:lvl3pPr>
            <a:lvl4pPr algn="ctr">
              <a:defRPr>
                <a:solidFill>
                  <a:srgbClr val="FFFFFF"/>
                </a:solidFill>
                <a:latin typeface="Source Sans Pro Bold"/>
                <a:ea typeface="Source Sans Pro Bold"/>
                <a:cs typeface="Source Sans Pro Bold"/>
                <a:sym typeface="Source Sans Pro Bold"/>
              </a:defRPr>
            </a:lvl4pPr>
            <a:lvl5pPr algn="ct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a:lstStyle/>
          <a:p>
            <a:fld id="{86CB4B4D-7CA3-9044-876B-883B54F8677D}" type="slidenum">
              <a:t>‹#›</a:t>
            </a:fld>
            <a:endParaRPr/>
          </a:p>
        </p:txBody>
      </p:sp>
      <p:sp>
        <p:nvSpPr>
          <p:cNvPr id="14" name="TextBox 7">
            <a:extLst>
              <a:ext uri="{FF2B5EF4-FFF2-40B4-BE49-F238E27FC236}">
                <a16:creationId xmlns:a16="http://schemas.microsoft.com/office/drawing/2014/main" id="{54A0F688-201E-41CC-8E72-C53A0BAFC788}"/>
              </a:ext>
            </a:extLst>
          </p:cNvPr>
          <p:cNvSpPr txBox="1"/>
          <p:nvPr userDrawn="1"/>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5" name="Text Placeholder 6">
            <a:extLst>
              <a:ext uri="{FF2B5EF4-FFF2-40B4-BE49-F238E27FC236}">
                <a16:creationId xmlns:a16="http://schemas.microsoft.com/office/drawing/2014/main" id="{9C58AFEB-84A7-409B-8CA4-2A949CD65EE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pic>
        <p:nvPicPr>
          <p:cNvPr id="16" name="Picture 15" descr="Logo&#10;&#10;Description automatically generated">
            <a:extLst>
              <a:ext uri="{FF2B5EF4-FFF2-40B4-BE49-F238E27FC236}">
                <a16:creationId xmlns:a16="http://schemas.microsoft.com/office/drawing/2014/main" id="{18F8B07E-A2D2-4CE0-81C7-3F2B73E31524}"/>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3"/>
          <a:stretch>
            <a:fillRect/>
          </a:stretch>
        </p:blipFill>
        <p:spPr>
          <a:xfrm>
            <a:off x="11189974" y="118168"/>
            <a:ext cx="866715" cy="895041"/>
          </a:xfrm>
          <a:prstGeom prst="rect">
            <a:avLst/>
          </a:prstGeom>
          <a:ln w="12700">
            <a:miter lim="400000"/>
          </a:ln>
        </p:spPr>
      </p:pic>
      <p:pic>
        <p:nvPicPr>
          <p:cNvPr id="3" name="Picture 2" descr="Picture 2"/>
          <p:cNvPicPr>
            <a:picLocks noChangeAspect="1"/>
          </p:cNvPicPr>
          <p:nvPr/>
        </p:nvPicPr>
        <p:blipFill>
          <a:blip r:embed="rId24"/>
          <a:stretch>
            <a:fillRect/>
          </a:stretch>
        </p:blipFill>
        <p:spPr>
          <a:xfrm>
            <a:off x="74342" y="6310302"/>
            <a:ext cx="1548719" cy="474296"/>
          </a:xfrm>
          <a:prstGeom prst="rect">
            <a:avLst/>
          </a:prstGeom>
          <a:ln w="12700">
            <a:miter lim="400000"/>
          </a:ln>
        </p:spPr>
      </p:pic>
      <p:pic>
        <p:nvPicPr>
          <p:cNvPr id="4" name="Picture 4" descr="Picture 4"/>
          <p:cNvPicPr>
            <a:picLocks noChangeAspect="1"/>
          </p:cNvPicPr>
          <p:nvPr/>
        </p:nvPicPr>
        <p:blipFill>
          <a:blip r:embed="rId23"/>
          <a:stretch>
            <a:fillRect/>
          </a:stretch>
        </p:blipFill>
        <p:spPr>
          <a:xfrm>
            <a:off x="11189971" y="118168"/>
            <a:ext cx="866715" cy="895041"/>
          </a:xfrm>
          <a:prstGeom prst="rect">
            <a:avLst/>
          </a:prstGeom>
          <a:ln w="12700">
            <a:miter lim="400000"/>
          </a:ln>
        </p:spPr>
      </p:pic>
      <p:pic>
        <p:nvPicPr>
          <p:cNvPr id="5" name="Picture 2" descr="Picture 2"/>
          <p:cNvPicPr>
            <a:picLocks noChangeAspect="1"/>
          </p:cNvPicPr>
          <p:nvPr/>
        </p:nvPicPr>
        <p:blipFill>
          <a:blip r:embed="rId24"/>
          <a:stretch>
            <a:fillRect/>
          </a:stretch>
        </p:blipFill>
        <p:spPr>
          <a:xfrm>
            <a:off x="74342" y="6310295"/>
            <a:ext cx="1548719" cy="474296"/>
          </a:xfrm>
          <a:prstGeom prst="rect">
            <a:avLst/>
          </a:prstGeom>
          <a:ln w="12700">
            <a:miter lim="400000"/>
          </a:ln>
        </p:spPr>
      </p:pic>
      <p:sp>
        <p:nvSpPr>
          <p:cNvPr id="6" name="Google Shape;308;p8"/>
          <p:cNvSpPr/>
          <p:nvPr/>
        </p:nvSpPr>
        <p:spPr>
          <a:xfrm>
            <a:off x="0" y="0"/>
            <a:ext cx="12192000" cy="6189785"/>
          </a:xfrm>
          <a:prstGeom prst="roundRect">
            <a:avLst>
              <a:gd name="adj" fmla="val 0"/>
            </a:avLst>
          </a:prstGeom>
          <a:solidFill>
            <a:srgbClr val="EDF3F8"/>
          </a:solidFill>
          <a:ln w="12700">
            <a:miter lim="400000"/>
          </a:ln>
        </p:spPr>
        <p:txBody>
          <a:bodyPr lIns="45719" rIns="45719"/>
          <a:lstStyle/>
          <a:p>
            <a:pPr algn="just">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5"/>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t>Thank you</a:t>
            </a:r>
          </a:p>
        </p:txBody>
      </p:sp>
      <p:pic>
        <p:nvPicPr>
          <p:cNvPr id="10" name="Picture 6" descr="Picture 6"/>
          <p:cNvPicPr>
            <a:picLocks noChangeAspect="1"/>
          </p:cNvPicPr>
          <p:nvPr/>
        </p:nvPicPr>
        <p:blipFill>
          <a:blip r:embed="rId26"/>
          <a:stretch>
            <a:fillRect/>
          </a:stretch>
        </p:blipFill>
        <p:spPr>
          <a:xfrm>
            <a:off x="11358371" y="138176"/>
            <a:ext cx="685801" cy="711201"/>
          </a:xfrm>
          <a:prstGeom prst="rect">
            <a:avLst/>
          </a:prstGeom>
          <a:ln w="12700">
            <a:miter lim="400000"/>
          </a:ln>
        </p:spPr>
      </p:pic>
      <p:sp>
        <p:nvSpPr>
          <p:cNvPr id="11" name="TextBox 7"/>
          <p:cNvSpPr txBox="1"/>
          <p:nvPr/>
        </p:nvSpPr>
        <p:spPr>
          <a:xfrm>
            <a:off x="8472299" y="6440699"/>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r">
              <a:defRPr sz="900">
                <a:solidFill>
                  <a:srgbClr val="002060"/>
                </a:solidFill>
                <a:latin typeface="Source Sans Pro Regular"/>
                <a:ea typeface="Source Sans Pro Regular"/>
                <a:cs typeface="Source Sans Pro Regular"/>
                <a:sym typeface="Source Sans Pro Regular"/>
              </a:defRPr>
            </a:lvl1pPr>
          </a:lstStyle>
          <a:p>
            <a:r>
              <a:t>Rapid Response Teams </a:t>
            </a:r>
            <a:r>
              <a:rPr lang="fr-FR"/>
              <a:t>Managers</a:t>
            </a:r>
            <a:r>
              <a:t> Training Package</a:t>
            </a:r>
          </a:p>
        </p:txBody>
      </p:sp>
      <p:sp>
        <p:nvSpPr>
          <p:cNvPr id="12" name="Text Placeholder 6"/>
          <p:cNvSpPr txBox="1"/>
          <p:nvPr/>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lvl="1" indent="342900" algn="r" defTabSz="289320">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fr-FR"/>
              <a:t>Module 7</a:t>
            </a:r>
            <a:endParaRPr/>
          </a:p>
        </p:txBody>
      </p:sp>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15" name="Picture 14" descr="Logo&#10;&#10;Description automatically generated">
            <a:extLst>
              <a:ext uri="{FF2B5EF4-FFF2-40B4-BE49-F238E27FC236}">
                <a16:creationId xmlns:a16="http://schemas.microsoft.com/office/drawing/2014/main" id="{9D0E9427-C8CE-4D53-A9BE-E0DB120B3693}"/>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1738390" y="6338447"/>
            <a:ext cx="652157" cy="474296"/>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6" r:id="rId3"/>
    <p:sldLayoutId id="2147483687" r:id="rId4"/>
    <p:sldLayoutId id="2147483689" r:id="rId5"/>
    <p:sldLayoutId id="2147483690" r:id="rId6"/>
    <p:sldLayoutId id="2147483691" r:id="rId7"/>
    <p:sldLayoutId id="2147483692" r:id="rId8"/>
    <p:sldLayoutId id="2147483693" r:id="rId9"/>
    <p:sldLayoutId id="2147483820" r:id="rId10"/>
    <p:sldLayoutId id="2147483821" r:id="rId11"/>
    <p:sldLayoutId id="2147483822" r:id="rId12"/>
    <p:sldLayoutId id="2147483719" r:id="rId13"/>
    <p:sldLayoutId id="2147483774" r:id="rId14"/>
    <p:sldLayoutId id="2147483823" r:id="rId15"/>
    <p:sldLayoutId id="2147483824" r:id="rId16"/>
    <p:sldLayoutId id="2147483825" r:id="rId17"/>
    <p:sldLayoutId id="2147483826" r:id="rId18"/>
    <p:sldLayoutId id="2147483827" r:id="rId19"/>
    <p:sldLayoutId id="2147483828" r:id="rId20"/>
    <p:sldLayoutId id="2147483829" r:id="rId21"/>
  </p:sldLayoutIdLst>
  <p:transition spd="med"/>
  <p:hf hdr="0" ftr="0" dt="0"/>
  <p:txStyles>
    <p:titleStyle>
      <a:lvl1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89320"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www.spherestandards.org/wp-content/uploads/GHC-Task-Team-ethics-during-COVID-19.pdf"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hyperlink" Target="https://www.who.int/initiatives/preventing-and-responding-to-sexual-exploitation-abuse-and-harassment" TargetMode="External"/><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hyperlink" Target="https://www.who.int/publications/i/item/WHO-2019-nCoV-HCW_" TargetMode="External"/><Relationship Id="rId13" Type="http://schemas.openxmlformats.org/officeDocument/2006/relationships/hyperlink" Target="https://www.icrc.org/en/doc/assets/files/publications/icrc-002-0173.pdf" TargetMode="External"/><Relationship Id="rId3" Type="http://schemas.openxmlformats.org/officeDocument/2006/relationships/hyperlink" Target="https://www.assp.org/docs/default-source/covid-19/assp_covid-19_ohsms_033120.pdf?sfvrsn=ea34a747_0" TargetMode="External"/><Relationship Id="rId7" Type="http://schemas.openxmlformats.org/officeDocument/2006/relationships/hyperlink" Target="https://www.who.int/publications/i/item/9789241548205" TargetMode="External"/><Relationship Id="rId12" Type="http://schemas.openxmlformats.org/officeDocument/2006/relationships/hyperlink" Target="https://www.spherestandards.org/wp-content/uploads/GHC-Task-Team-ethics-during-COVID-19.pdf" TargetMode="External"/><Relationship Id="rId2" Type="http://schemas.openxmlformats.org/officeDocument/2006/relationships/hyperlink" Target="https://www.ilo.org/safework/areasofwork/occupational-safety-and-health-management-systems/lang--en/index.htm" TargetMode="External"/><Relationship Id="rId1" Type="http://schemas.openxmlformats.org/officeDocument/2006/relationships/slideLayout" Target="../slideLayouts/slideLayout5.xml"/><Relationship Id="rId6" Type="http://schemas.openxmlformats.org/officeDocument/2006/relationships/hyperlink" Target="https://www.ilo.org/sector/activities/sectoral-meetings/WCMS_626551/lang--en/index.htm" TargetMode="External"/><Relationship Id="rId11" Type="http://schemas.openxmlformats.org/officeDocument/2006/relationships/hyperlink" Target="https://www.who.int/publications/i/item/health-emergency-and-disaster-risk-management-ethics" TargetMode="External"/><Relationship Id="rId5" Type="http://schemas.openxmlformats.org/officeDocument/2006/relationships/hyperlink" Target="https://www.who.int/publications-detail/occupational-safety-and-health-in-public-health-emergencies-a-manual-for-protecting-health-workers-and-responders" TargetMode="External"/><Relationship Id="rId10" Type="http://schemas.openxmlformats.org/officeDocument/2006/relationships/hyperlink" Target="https://pandemicethics.org/consensus-documents/university-of-toronto-joint-centre-on-bioethics/" TargetMode="External"/><Relationship Id="rId4" Type="http://schemas.openxmlformats.org/officeDocument/2006/relationships/hyperlink" Target="https://www.oxfordhandbooks.com/" TargetMode="External"/><Relationship Id="rId9" Type="http://schemas.openxmlformats.org/officeDocument/2006/relationships/hyperlink" Target="https://www.who.int/publications/i/item/WHO-2019-nCoV-HCW_advice-2021.1"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s://openwho.org/courses/un-mandatory-course-psea" TargetMode="External"/><Relationship Id="rId3" Type="http://schemas.openxmlformats.org/officeDocument/2006/relationships/hyperlink" Target="https://openwho.org/courses/COVID-19-occupational-health-and-safety" TargetMode="External"/><Relationship Id="rId7" Type="http://schemas.openxmlformats.org/officeDocument/2006/relationships/hyperlink" Target="https://openwho.org/courses/ready4response-tier1-EN" TargetMode="External"/><Relationship Id="rId2" Type="http://schemas.openxmlformats.org/officeDocument/2006/relationships/hyperlink" Target="https://extranet.who.int/hslp/training/course/view.php?id=386" TargetMode="External"/><Relationship Id="rId1" Type="http://schemas.openxmlformats.org/officeDocument/2006/relationships/slideLayout" Target="../slideLayouts/slideLayout6.xml"/><Relationship Id="rId6" Type="http://schemas.openxmlformats.org/officeDocument/2006/relationships/hyperlink" Target="https://phap.org/PHAP/Events/OEV2015/OEV150901.aspx?EventKey=OEV150901" TargetMode="External"/><Relationship Id="rId5" Type="http://schemas.openxmlformats.org/officeDocument/2006/relationships/hyperlink" Target="https://openwho.org/courses?q=eProtect" TargetMode="External"/><Relationship Id="rId4" Type="http://schemas.openxmlformats.org/officeDocument/2006/relationships/hyperlink" Target="https://openwho.org/courses/IPC-SP-PPE-EN" TargetMode="External"/><Relationship Id="rId9" Type="http://schemas.openxmlformats.org/officeDocument/2006/relationships/hyperlink" Target="https://openwho.org/courses/stopSEAH"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Title 2"/>
          <p:cNvSpPr txBox="1">
            <a:spLocks noGrp="1"/>
          </p:cNvSpPr>
          <p:nvPr>
            <p:ph type="title"/>
          </p:nvPr>
        </p:nvSpPr>
        <p:spPr>
          <a:xfrm>
            <a:off x="514203" y="1587568"/>
            <a:ext cx="4928649" cy="2410276"/>
          </a:xfrm>
          <a:prstGeom prst="rect">
            <a:avLst/>
          </a:prstGeom>
        </p:spPr>
        <p:txBody>
          <a:bodyPr lIns="45719" tIns="45720" rIns="45719" bIns="45720" anchor="ctr">
            <a:normAutofit/>
          </a:bodyPr>
          <a:lstStyle/>
          <a:p>
            <a:r>
              <a:rPr b="1" dirty="0"/>
              <a:t>Rapid Response Teams </a:t>
            </a:r>
            <a:br>
              <a:rPr b="1" dirty="0"/>
            </a:br>
            <a:r>
              <a:rPr lang="fr-FR" b="1" dirty="0"/>
              <a:t>Managers Workshop</a:t>
            </a:r>
            <a:br>
              <a:rPr lang="fr-FR" b="1" dirty="0"/>
            </a:br>
            <a:endParaRPr lang="en-US" b="1"/>
          </a:p>
        </p:txBody>
      </p:sp>
      <p:sp>
        <p:nvSpPr>
          <p:cNvPr id="562" name="Subtitle 2"/>
          <p:cNvSpPr txBox="1"/>
          <p:nvPr/>
        </p:nvSpPr>
        <p:spPr>
          <a:xfrm>
            <a:off x="4042278" y="3740411"/>
            <a:ext cx="8900160"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lgn="ctr">
              <a:spcBef>
                <a:spcPts val="700"/>
              </a:spcBef>
              <a:defRPr sz="3200">
                <a:solidFill>
                  <a:srgbClr val="002060"/>
                </a:solidFill>
                <a:latin typeface="Source Sans Pro Bold"/>
                <a:ea typeface="Source Sans Pro Bold"/>
                <a:cs typeface="Source Sans Pro Bold"/>
                <a:sym typeface="Source Sans Pro Bold"/>
              </a:defRPr>
            </a:lvl1pPr>
          </a:lstStyle>
          <a:p>
            <a:r>
              <a:rPr b="1">
                <a:solidFill>
                  <a:schemeClr val="tx1"/>
                </a:solidFill>
                <a:highlight>
                  <a:srgbClr val="FFFF00"/>
                </a:highlight>
              </a:rPr>
              <a:t>Venue, country, dates</a:t>
            </a:r>
            <a:endParaRPr lang="en-US" b="1">
              <a:solidFill>
                <a:schemeClr val="tx1"/>
              </a:solidFill>
              <a:highlight>
                <a:srgbClr val="FFFF00"/>
              </a:highlight>
            </a:endParaRPr>
          </a:p>
        </p:txBody>
      </p:sp>
      <p:sp>
        <p:nvSpPr>
          <p:cNvPr id="563" name="Title 2"/>
          <p:cNvSpPr txBox="1"/>
          <p:nvPr/>
        </p:nvSpPr>
        <p:spPr>
          <a:xfrm>
            <a:off x="3463847" y="4307605"/>
            <a:ext cx="8054414"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ctr">
            <a:spAutoFit/>
          </a:bodyPr>
          <a:lstStyle>
            <a:lvl1pPr algn="ctr">
              <a:defRPr sz="3200">
                <a:solidFill>
                  <a:srgbClr val="002060"/>
                </a:solidFill>
                <a:latin typeface="Source Sans Pro Bold"/>
                <a:ea typeface="Source Sans Pro Bold"/>
                <a:cs typeface="Source Sans Pro Bold"/>
                <a:sym typeface="Source Sans Pro Bold"/>
              </a:defRPr>
            </a:lvl1pPr>
          </a:lstStyle>
          <a:p>
            <a:r>
              <a:rPr b="1"/>
              <a:t>Welcome!</a:t>
            </a:r>
            <a:endParaRPr lang="en-US" b="1"/>
          </a:p>
        </p:txBody>
      </p:sp>
      <p:sp>
        <p:nvSpPr>
          <p:cNvPr id="564" name="TextBox 3"/>
          <p:cNvSpPr txBox="1"/>
          <p:nvPr/>
        </p:nvSpPr>
        <p:spPr>
          <a:xfrm>
            <a:off x="431254" y="656240"/>
            <a:ext cx="1514476" cy="646331"/>
          </a:xfrm>
          <a:prstGeom prst="rect">
            <a:avLst/>
          </a:prstGeom>
          <a:solidFill>
            <a:srgbClr val="FFFF00"/>
          </a:solidFill>
          <a:ln>
            <a:solidFill>
              <a:srgbClr val="FFFFFF"/>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a:latin typeface="Source Sans Pro Regular"/>
                <a:ea typeface="Source Sans Pro Regular"/>
                <a:cs typeface="Source Sans Pro Regular"/>
                <a:sym typeface="Source Sans Pro Regular"/>
              </a:defRPr>
            </a:lvl1pPr>
          </a:lstStyle>
          <a:p>
            <a:r>
              <a:rPr>
                <a:highlight>
                  <a:srgbClr val="FFFF00"/>
                </a:highlight>
              </a:rPr>
              <a:t>Country logo/flag</a:t>
            </a:r>
            <a:endParaRPr lang="en-US">
              <a:highlight>
                <a:srgbClr val="FFFF00"/>
              </a:highlight>
            </a:endParaRPr>
          </a:p>
        </p:txBody>
      </p:sp>
      <p:sp>
        <p:nvSpPr>
          <p:cNvPr id="565" name="TextBox 7"/>
          <p:cNvSpPr txBox="1"/>
          <p:nvPr/>
        </p:nvSpPr>
        <p:spPr>
          <a:xfrm>
            <a:off x="514350" y="4160585"/>
            <a:ext cx="2333564" cy="320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1400">
                <a:solidFill>
                  <a:srgbClr val="FFFFFF"/>
                </a:solidFill>
                <a:latin typeface="Source Sans Pro Regular"/>
                <a:ea typeface="Source Sans Pro Regular"/>
                <a:cs typeface="Source Sans Pro Regular"/>
                <a:sym typeface="Source Sans Pro Regular"/>
              </a:defRPr>
            </a:lvl1pPr>
          </a:lstStyle>
          <a:p>
            <a:r>
              <a:t>Speaker name</a:t>
            </a:r>
          </a:p>
        </p:txBody>
      </p:sp>
      <p:sp>
        <p:nvSpPr>
          <p:cNvPr id="2" name="Espace réservé du numéro de diapositive 1"/>
          <p:cNvSpPr>
            <a:spLocks noGrp="1"/>
          </p:cNvSpPr>
          <p:nvPr>
            <p:ph type="sldNum" sz="quarter" idx="2"/>
          </p:nvPr>
        </p:nvSpPr>
        <p:spPr/>
        <p:txBody>
          <a:bodyPr/>
          <a:lstStyle/>
          <a:p>
            <a:r>
              <a:rPr lang="fr-FR"/>
              <a:t>1</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pPr>
            <a:r>
              <a:rPr lang="en-US" sz="3000" dirty="0">
                <a:solidFill>
                  <a:schemeClr val="bg1"/>
                </a:solidFill>
                <a:latin typeface="Source Sans Pro"/>
                <a:cs typeface="Arial"/>
              </a:rPr>
              <a:t>7.1 .1 Overview of OHS </a:t>
            </a:r>
            <a:r>
              <a:rPr lang="en-IN" sz="3000" dirty="0">
                <a:solidFill>
                  <a:schemeClr val="bg1"/>
                </a:solidFill>
                <a:latin typeface="Source Sans Pro"/>
                <a:cs typeface="Arial"/>
              </a:rPr>
              <a:t>hazards in emergencies</a:t>
            </a:r>
            <a:endParaRPr lang="en-US" sz="3000" dirty="0">
              <a:solidFill>
                <a:schemeClr val="bg1"/>
              </a:solidFill>
              <a:latin typeface="Source Sans Pro"/>
              <a:cs typeface="Arial"/>
            </a:endParaRPr>
          </a:p>
        </p:txBody>
      </p:sp>
      <p:sp>
        <p:nvSpPr>
          <p:cNvPr id="6" name="Titre 5"/>
          <p:cNvSpPr>
            <a:spLocks noGrp="1"/>
          </p:cNvSpPr>
          <p:nvPr>
            <p:ph type="title"/>
          </p:nvPr>
        </p:nvSpPr>
        <p:spPr>
          <a:xfrm>
            <a:off x="127819" y="749643"/>
            <a:ext cx="8082116" cy="646114"/>
          </a:xfrm>
        </p:spPr>
        <p:txBody>
          <a:bodyPr>
            <a:noAutofit/>
          </a:bodyPr>
          <a:lstStyle/>
          <a:p>
            <a:r>
              <a:rPr lang="en-GB" sz="2800" b="1">
                <a:solidFill>
                  <a:srgbClr val="A2010C"/>
                </a:solidFill>
              </a:rPr>
              <a:t>OHS in emergencies: purpose and rationale</a:t>
            </a:r>
            <a:r>
              <a:rPr lang="en-US" sz="2800" b="1">
                <a:solidFill>
                  <a:srgbClr val="A2010C"/>
                </a:solidFill>
              </a:rPr>
              <a:t>?</a:t>
            </a:r>
          </a:p>
        </p:txBody>
      </p:sp>
      <p:sp>
        <p:nvSpPr>
          <p:cNvPr id="7" name="Content Placeholder 2"/>
          <p:cNvSpPr>
            <a:spLocks noGrp="1"/>
          </p:cNvSpPr>
          <p:nvPr>
            <p:ph type="body" idx="1"/>
          </p:nvPr>
        </p:nvSpPr>
        <p:spPr>
          <a:xfrm>
            <a:off x="1052052" y="1541970"/>
            <a:ext cx="10182385" cy="4654071"/>
          </a:xfrm>
        </p:spPr>
        <p:txBody>
          <a:bodyPr lIns="45719" tIns="45720" rIns="45719" bIns="45720" anchor="t">
            <a:noAutofit/>
          </a:bodyPr>
          <a:lstStyle/>
          <a:p>
            <a:pPr marL="0" indent="0">
              <a:buNone/>
            </a:pPr>
            <a:r>
              <a:rPr lang="en-US" b="1">
                <a:solidFill>
                  <a:schemeClr val="accent3">
                    <a:lumMod val="75000"/>
                  </a:schemeClr>
                </a:solidFill>
              </a:rPr>
              <a:t>Purpose of OHS:</a:t>
            </a:r>
          </a:p>
          <a:p>
            <a:pPr lvl="0"/>
            <a:r>
              <a:rPr lang="en-US">
                <a:solidFill>
                  <a:schemeClr val="tx1"/>
                </a:solidFill>
              </a:rPr>
              <a:t>To keep response workforce safe, healthy and effectively able to perform assigned functions to manage the emergency.</a:t>
            </a:r>
          </a:p>
          <a:p>
            <a:pPr lvl="0"/>
            <a:endParaRPr lang="en-US">
              <a:solidFill>
                <a:srgbClr val="002060"/>
              </a:solidFill>
            </a:endParaRPr>
          </a:p>
          <a:p>
            <a:pPr marL="0" indent="0">
              <a:buNone/>
            </a:pPr>
            <a:r>
              <a:rPr lang="en-US" b="1">
                <a:solidFill>
                  <a:schemeClr val="accent3">
                    <a:lumMod val="75000"/>
                  </a:schemeClr>
                </a:solidFill>
              </a:rPr>
              <a:t>Rationale for OHS:</a:t>
            </a:r>
          </a:p>
          <a:p>
            <a:pPr marL="342900" indent="-342900">
              <a:buClr>
                <a:srgbClr val="65A000"/>
              </a:buClr>
              <a:buFont typeface="Arial" panose="020B0604020202020204" pitchFamily="34" charset="0"/>
              <a:buChar char="•"/>
            </a:pPr>
            <a:r>
              <a:rPr lang="en-US">
                <a:solidFill>
                  <a:schemeClr val="tx1"/>
                </a:solidFill>
              </a:rPr>
              <a:t>To protect the health and safety of response workforce across all levels and stages of IHR implementation i.e., preparedness, response and recovery, as part of an Incident Management System.</a:t>
            </a:r>
          </a:p>
          <a:p>
            <a:pPr marL="342900" indent="-342900">
              <a:buClr>
                <a:srgbClr val="65A000"/>
              </a:buClr>
              <a:buFont typeface="Arial" panose="020B0604020202020204" pitchFamily="34" charset="0"/>
              <a:buChar char="•"/>
            </a:pPr>
            <a:endParaRPr lang="en-US">
              <a:solidFill>
                <a:schemeClr val="tx1"/>
              </a:solidFill>
            </a:endParaRPr>
          </a:p>
          <a:p>
            <a:pPr marL="342900" indent="-342900">
              <a:buClr>
                <a:srgbClr val="65A000"/>
              </a:buClr>
              <a:buFont typeface="Arial" panose="020B0604020202020204" pitchFamily="34" charset="0"/>
              <a:buChar char="•"/>
            </a:pPr>
            <a:r>
              <a:rPr lang="en-US">
                <a:solidFill>
                  <a:schemeClr val="tx1"/>
                </a:solidFill>
              </a:rPr>
              <a:t>To minimize and if possible, eliminate the OHS impacts of disease outbreaks and other disasters including mortality, as well as long term adverse health effects among response workforce.</a:t>
            </a:r>
          </a:p>
        </p:txBody>
      </p:sp>
      <p:sp>
        <p:nvSpPr>
          <p:cNvPr id="8"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10</a:t>
            </a:r>
          </a:p>
        </p:txBody>
      </p:sp>
    </p:spTree>
    <p:extLst>
      <p:ext uri="{BB962C8B-B14F-4D97-AF65-F5344CB8AC3E}">
        <p14:creationId xmlns:p14="http://schemas.microsoft.com/office/powerpoint/2010/main" val="269850460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pPr>
            <a:r>
              <a:rPr lang="en-US" sz="3000" dirty="0">
                <a:solidFill>
                  <a:schemeClr val="bg1"/>
                </a:solidFill>
                <a:latin typeface="Source Sans Pro"/>
                <a:cs typeface="Arial"/>
              </a:rPr>
              <a:t>7.1.1 Overview of OHS</a:t>
            </a:r>
            <a:r>
              <a:rPr lang="en-IN" sz="3000" dirty="0">
                <a:solidFill>
                  <a:schemeClr val="bg1"/>
                </a:solidFill>
                <a:latin typeface="Source Sans Pro"/>
                <a:cs typeface="Arial"/>
              </a:rPr>
              <a:t> hazards in emergencies</a:t>
            </a:r>
            <a:endParaRPr lang="en-US" sz="3000" dirty="0">
              <a:solidFill>
                <a:schemeClr val="bg1"/>
              </a:solidFill>
              <a:latin typeface="Source Sans Pro"/>
              <a:cs typeface="Arial"/>
            </a:endParaRPr>
          </a:p>
        </p:txBody>
      </p:sp>
      <p:sp>
        <p:nvSpPr>
          <p:cNvPr id="6" name="Titre 5"/>
          <p:cNvSpPr>
            <a:spLocks noGrp="1"/>
          </p:cNvSpPr>
          <p:nvPr>
            <p:ph type="title"/>
          </p:nvPr>
        </p:nvSpPr>
        <p:spPr>
          <a:xfrm>
            <a:off x="127819" y="749643"/>
            <a:ext cx="8082116" cy="646114"/>
          </a:xfrm>
        </p:spPr>
        <p:txBody>
          <a:bodyPr>
            <a:noAutofit/>
          </a:bodyPr>
          <a:lstStyle/>
          <a:p>
            <a:r>
              <a:rPr lang="en-GB" sz="2800" b="1">
                <a:solidFill>
                  <a:srgbClr val="A2010C"/>
                </a:solidFill>
              </a:rPr>
              <a:t>Who is at risk </a:t>
            </a:r>
            <a:r>
              <a:rPr lang="en-US" sz="2800" b="1">
                <a:solidFill>
                  <a:srgbClr val="A2010C"/>
                </a:solidFill>
              </a:rPr>
              <a:t>?</a:t>
            </a:r>
          </a:p>
        </p:txBody>
      </p:sp>
      <p:sp>
        <p:nvSpPr>
          <p:cNvPr id="8" name="Content Placeholder 2"/>
          <p:cNvSpPr txBox="1">
            <a:spLocks/>
          </p:cNvSpPr>
          <p:nvPr/>
        </p:nvSpPr>
        <p:spPr>
          <a:xfrm>
            <a:off x="805016" y="1673548"/>
            <a:ext cx="10196052" cy="45259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hangingPunct="1"/>
            <a:r>
              <a:rPr lang="en-GB" b="1">
                <a:solidFill>
                  <a:schemeClr val="accent3">
                    <a:lumMod val="75000"/>
                  </a:schemeClr>
                </a:solidFill>
                <a:cs typeface="Arial"/>
              </a:rPr>
              <a:t>Individuals at high risk for exposure </a:t>
            </a:r>
            <a:r>
              <a:rPr lang="en-US" b="1">
                <a:solidFill>
                  <a:schemeClr val="accent3">
                    <a:lumMod val="75000"/>
                  </a:schemeClr>
                </a:solidFill>
                <a:cs typeface="Arial"/>
              </a:rPr>
              <a:t>to OHS hazards and their associated health effects </a:t>
            </a:r>
            <a:r>
              <a:rPr lang="en-GB" b="1">
                <a:solidFill>
                  <a:schemeClr val="accent3">
                    <a:lumMod val="75000"/>
                  </a:schemeClr>
                </a:solidFill>
                <a:cs typeface="Arial"/>
              </a:rPr>
              <a:t>in their day-to-day response work are:</a:t>
            </a:r>
            <a:endParaRPr lang="fr-FR">
              <a:solidFill>
                <a:schemeClr val="accent3">
                  <a:lumMod val="75000"/>
                </a:schemeClr>
              </a:solidFill>
              <a:cs typeface="Arial"/>
            </a:endParaRPr>
          </a:p>
          <a:p>
            <a:pPr hangingPunct="1"/>
            <a:endParaRPr lang="en-US">
              <a:solidFill>
                <a:srgbClr val="002060"/>
              </a:solidFill>
              <a:latin typeface="Arial"/>
              <a:cs typeface="Arial"/>
            </a:endParaRPr>
          </a:p>
          <a:p>
            <a:pPr marL="342900" indent="-342900" hangingPunct="1">
              <a:buClr>
                <a:srgbClr val="65A000"/>
              </a:buClr>
              <a:buFont typeface="Arial" panose="020B0604020202020204" pitchFamily="34" charset="0"/>
              <a:buChar char="•"/>
            </a:pPr>
            <a:r>
              <a:rPr lang="en-US">
                <a:solidFill>
                  <a:schemeClr val="tx1"/>
                </a:solidFill>
              </a:rPr>
              <a:t>Rapid Response Team members while working in the field.</a:t>
            </a:r>
          </a:p>
          <a:p>
            <a:pPr marL="342900" indent="-342900" hangingPunct="1">
              <a:buClr>
                <a:srgbClr val="65A000"/>
              </a:buClr>
              <a:buFont typeface="Arial" panose="020B0604020202020204" pitchFamily="34" charset="0"/>
              <a:buChar char="•"/>
            </a:pPr>
            <a:r>
              <a:rPr lang="en-US">
                <a:solidFill>
                  <a:schemeClr val="tx1"/>
                </a:solidFill>
              </a:rPr>
              <a:t>Other personnel involved in IHR implementation at:  </a:t>
            </a:r>
          </a:p>
          <a:p>
            <a:pPr marL="742950" lvl="2" indent="-342900" hangingPunct="1">
              <a:buClr>
                <a:srgbClr val="65A000"/>
              </a:buClr>
              <a:buFont typeface="Courier New" panose="02070309020205020404" pitchFamily="49" charset="0"/>
              <a:buChar char="o"/>
            </a:pPr>
            <a:r>
              <a:rPr lang="en-GB">
                <a:solidFill>
                  <a:schemeClr val="tx1"/>
                </a:solidFill>
              </a:rPr>
              <a:t>Points of entry</a:t>
            </a:r>
          </a:p>
          <a:p>
            <a:pPr marL="742950" lvl="2" indent="-342900" hangingPunct="1">
              <a:buClr>
                <a:srgbClr val="65A000"/>
              </a:buClr>
              <a:buFont typeface="Courier New" panose="02070309020205020404" pitchFamily="49" charset="0"/>
              <a:buChar char="o"/>
            </a:pPr>
            <a:r>
              <a:rPr lang="en-GB">
                <a:solidFill>
                  <a:schemeClr val="tx1"/>
                </a:solidFill>
              </a:rPr>
              <a:t>Land, air and sea transportation</a:t>
            </a:r>
          </a:p>
          <a:p>
            <a:pPr marL="742950" lvl="2" indent="-342900" hangingPunct="1">
              <a:buClr>
                <a:srgbClr val="65A000"/>
              </a:buClr>
              <a:buFont typeface="Courier New" panose="02070309020205020404" pitchFamily="49" charset="0"/>
              <a:buChar char="o"/>
            </a:pPr>
            <a:r>
              <a:rPr lang="en-GB">
                <a:solidFill>
                  <a:schemeClr val="tx1"/>
                </a:solidFill>
              </a:rPr>
              <a:t>Public health services</a:t>
            </a:r>
          </a:p>
          <a:p>
            <a:pPr marL="742950" lvl="2" indent="-342900" hangingPunct="1">
              <a:buClr>
                <a:srgbClr val="65A000"/>
              </a:buClr>
              <a:buFont typeface="Courier New" panose="02070309020205020404" pitchFamily="49" charset="0"/>
              <a:buChar char="o"/>
            </a:pPr>
            <a:r>
              <a:rPr lang="en-GB">
                <a:solidFill>
                  <a:schemeClr val="tx1"/>
                </a:solidFill>
              </a:rPr>
              <a:t>Clinics and hospitals</a:t>
            </a:r>
          </a:p>
          <a:p>
            <a:pPr marL="742950" lvl="2" indent="-342900" hangingPunct="1">
              <a:buClr>
                <a:srgbClr val="65A000"/>
              </a:buClr>
              <a:buFont typeface="Courier New" panose="02070309020205020404" pitchFamily="49" charset="0"/>
              <a:buChar char="o"/>
            </a:pPr>
            <a:r>
              <a:rPr lang="en-GB">
                <a:solidFill>
                  <a:schemeClr val="tx1"/>
                </a:solidFill>
              </a:rPr>
              <a:t>Laboratories</a:t>
            </a:r>
          </a:p>
          <a:p>
            <a:pPr marL="742950" lvl="2" indent="-342900" hangingPunct="1">
              <a:buClr>
                <a:srgbClr val="65A000"/>
              </a:buClr>
              <a:buFont typeface="Courier New" panose="02070309020205020404" pitchFamily="49" charset="0"/>
              <a:buChar char="o"/>
            </a:pPr>
            <a:r>
              <a:rPr lang="en-GB">
                <a:solidFill>
                  <a:schemeClr val="tx1"/>
                </a:solidFill>
              </a:rPr>
              <a:t>Other government departments during field investigations</a:t>
            </a:r>
            <a:endParaRPr lang="en-US">
              <a:solidFill>
                <a:schemeClr val="tx1"/>
              </a:solidFill>
            </a:endParaRPr>
          </a:p>
        </p:txBody>
      </p:sp>
      <p:sp>
        <p:nvSpPr>
          <p:cNvPr id="7"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11</a:t>
            </a:r>
          </a:p>
        </p:txBody>
      </p:sp>
    </p:spTree>
    <p:extLst>
      <p:ext uri="{BB962C8B-B14F-4D97-AF65-F5344CB8AC3E}">
        <p14:creationId xmlns:p14="http://schemas.microsoft.com/office/powerpoint/2010/main" val="29751309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pPr>
            <a:r>
              <a:rPr lang="en-US" sz="3000" dirty="0">
                <a:solidFill>
                  <a:schemeClr val="bg1"/>
                </a:solidFill>
                <a:latin typeface="Source Sans Pro"/>
                <a:cs typeface="Arial"/>
              </a:rPr>
              <a:t>7.1.1 Overview of OHS </a:t>
            </a:r>
            <a:r>
              <a:rPr lang="en-IN" sz="3000" dirty="0">
                <a:solidFill>
                  <a:schemeClr val="bg1"/>
                </a:solidFill>
                <a:latin typeface="Source Sans Pro"/>
                <a:cs typeface="Arial"/>
              </a:rPr>
              <a:t>hazards in emergencies</a:t>
            </a:r>
            <a:endParaRPr lang="en-US" sz="3000" dirty="0">
              <a:solidFill>
                <a:schemeClr val="bg1"/>
              </a:solidFill>
              <a:latin typeface="Source Sans Pro"/>
              <a:cs typeface="Arial"/>
            </a:endParaRPr>
          </a:p>
        </p:txBody>
      </p:sp>
      <p:sp>
        <p:nvSpPr>
          <p:cNvPr id="5" name="object 3"/>
          <p:cNvSpPr txBox="1">
            <a:spLocks noGrp="1"/>
          </p:cNvSpPr>
          <p:nvPr>
            <p:ph type="body" idx="1"/>
          </p:nvPr>
        </p:nvSpPr>
        <p:spPr>
          <a:xfrm>
            <a:off x="235350" y="1813563"/>
            <a:ext cx="5625939" cy="2496923"/>
          </a:xfrm>
          <a:prstGeom prst="rect">
            <a:avLst/>
          </a:prstGeom>
          <a:solidFill>
            <a:schemeClr val="bg1">
              <a:lumMod val="95000"/>
            </a:schemeClr>
          </a:solidFill>
          <a:ln w="12700">
            <a:miter lim="400000"/>
          </a:ln>
        </p:spPr>
        <p:txBody>
          <a:bodyPr vert="horz" wrap="square" lIns="0" tIns="16087" rIns="0" bIns="0" rtlCol="0" anchor="t">
            <a:spAutoFit/>
          </a:bodyPr>
          <a:lstStyle/>
          <a:p>
            <a:pPr marL="539750" marR="49530" indent="-342900" hangingPunct="0">
              <a:spcBef>
                <a:spcPts val="600"/>
              </a:spcBef>
              <a:buClr>
                <a:srgbClr val="729E03"/>
              </a:buClr>
              <a:buFont typeface="Arial" panose="020B0604020202020204" pitchFamily="34" charset="0"/>
              <a:buChar char="•"/>
              <a:tabLst>
                <a:tab pos="291246" algn="l"/>
              </a:tabLst>
            </a:pPr>
            <a:r>
              <a:rPr lang="en-GB">
                <a:solidFill>
                  <a:schemeClr val="tx1"/>
                </a:solidFill>
                <a:cs typeface="+mj-cs"/>
                <a:sym typeface="Calibri"/>
              </a:rPr>
              <a:t>Infectious hazards: respiratory infections (e.g., coronaviruses, influenza), vector borne diseases (e.g., malaria), food and waterborne diseases (e.g., cholera) </a:t>
            </a:r>
            <a:endParaRPr lang="en-US">
              <a:solidFill>
                <a:schemeClr val="tx1"/>
              </a:solidFill>
              <a:cs typeface="+mj-cs"/>
              <a:sym typeface="Calibri"/>
            </a:endParaRPr>
          </a:p>
          <a:p>
            <a:pPr marL="539750" marR="49530" indent="-342900" hangingPunct="0">
              <a:spcBef>
                <a:spcPts val="600"/>
              </a:spcBef>
              <a:buClr>
                <a:srgbClr val="729E03"/>
              </a:buClr>
              <a:buFont typeface="Arial" panose="020B0604020202020204" pitchFamily="34" charset="0"/>
              <a:buChar char="•"/>
              <a:tabLst>
                <a:tab pos="291246" algn="l"/>
              </a:tabLst>
            </a:pPr>
            <a:r>
              <a:rPr lang="en-GB">
                <a:solidFill>
                  <a:schemeClr val="tx1"/>
                </a:solidFill>
                <a:cs typeface="+mj-cs"/>
                <a:sym typeface="Calibri"/>
              </a:rPr>
              <a:t>Chemical hazards</a:t>
            </a:r>
          </a:p>
          <a:p>
            <a:pPr marL="539750" marR="49530" indent="-342900" hangingPunct="0">
              <a:spcBef>
                <a:spcPts val="600"/>
              </a:spcBef>
              <a:buClr>
                <a:srgbClr val="729E03"/>
              </a:buClr>
              <a:buFont typeface="Arial" panose="020B0604020202020204" pitchFamily="34" charset="0"/>
              <a:buChar char="•"/>
              <a:tabLst>
                <a:tab pos="291246" algn="l"/>
              </a:tabLst>
            </a:pPr>
            <a:r>
              <a:rPr lang="en-GB">
                <a:solidFill>
                  <a:schemeClr val="tx1"/>
                </a:solidFill>
                <a:cs typeface="+mj-cs"/>
                <a:sym typeface="Calibri"/>
              </a:rPr>
              <a:t>Radiological or nuclear hazards</a:t>
            </a:r>
          </a:p>
        </p:txBody>
      </p:sp>
      <p:sp>
        <p:nvSpPr>
          <p:cNvPr id="7" name="object 4"/>
          <p:cNvSpPr txBox="1"/>
          <p:nvPr/>
        </p:nvSpPr>
        <p:spPr>
          <a:xfrm>
            <a:off x="6365238" y="1717642"/>
            <a:ext cx="5529942" cy="2650811"/>
          </a:xfrm>
          <a:prstGeom prst="rect">
            <a:avLst/>
          </a:prstGeom>
          <a:solidFill>
            <a:schemeClr val="bg1">
              <a:lumMod val="95000"/>
            </a:schemeClr>
          </a:solidFill>
          <a:ln w="12700">
            <a:miter lim="400000"/>
          </a:ln>
        </p:spPr>
        <p:txBody>
          <a:bodyPr vert="horz" wrap="square" lIns="0" tIns="16087" rIns="0" bIns="0" rtlCol="0" anchor="t">
            <a:spAutoFit/>
          </a:bodyPr>
          <a:lstStyle/>
          <a:p>
            <a:pPr marL="539750" marR="49530" indent="-342900" defTabSz="289320">
              <a:lnSpc>
                <a:spcPct val="90000"/>
              </a:lnSpc>
              <a:spcBef>
                <a:spcPts val="600"/>
              </a:spcBef>
              <a:buClr>
                <a:srgbClr val="729E03"/>
              </a:buClr>
              <a:buFont typeface="Arial" panose="020B0604020202020204" pitchFamily="34" charset="0"/>
              <a:buChar char="•"/>
              <a:tabLst>
                <a:tab pos="291246" algn="l"/>
              </a:tabLst>
            </a:pPr>
            <a:r>
              <a:rPr lang="en-GB" sz="2400">
                <a:solidFill>
                  <a:schemeClr val="tx1"/>
                </a:solidFill>
                <a:latin typeface="Source Sans Pro Regular"/>
                <a:ea typeface="Source Sans Pro Regular"/>
                <a:sym typeface="Source Sans Pro Regular"/>
              </a:rPr>
              <a:t>Heat stress</a:t>
            </a:r>
            <a:endParaRPr lang="en-US" sz="2400">
              <a:solidFill>
                <a:schemeClr val="tx1"/>
              </a:solidFill>
              <a:latin typeface="Source Sans Pro Regular"/>
              <a:ea typeface="Source Sans Pro Regular"/>
              <a:sym typeface="Source Sans Pro Regular"/>
            </a:endParaRP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pPr>
            <a:r>
              <a:rPr lang="en-GB" sz="2400">
                <a:solidFill>
                  <a:schemeClr val="tx1"/>
                </a:solidFill>
                <a:latin typeface="Source Sans Pro Regular"/>
                <a:ea typeface="Source Sans Pro Regular"/>
                <a:sym typeface="Source Sans Pro Regular"/>
              </a:rPr>
              <a:t>Ergonomic hazards</a:t>
            </a:r>
            <a:endParaRPr lang="en-US" sz="2400">
              <a:solidFill>
                <a:schemeClr val="tx1"/>
              </a:solidFill>
              <a:latin typeface="Source Sans Pro Regular"/>
              <a:ea typeface="Source Sans Pro Regular"/>
              <a:sym typeface="Source Sans Pro Regular"/>
            </a:endParaRP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pPr>
            <a:r>
              <a:rPr lang="en-GB" sz="2400">
                <a:solidFill>
                  <a:schemeClr val="tx1"/>
                </a:solidFill>
                <a:latin typeface="Source Sans Pro Regular"/>
                <a:ea typeface="Source Sans Pro Regular"/>
                <a:sym typeface="Source Sans Pro Regular"/>
              </a:rPr>
              <a:t>Injuries e.g., slips, trips and falls, road traffic injuries</a:t>
            </a: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pPr>
            <a:r>
              <a:rPr lang="en-GB" sz="2400">
                <a:solidFill>
                  <a:schemeClr val="tx1"/>
                </a:solidFill>
                <a:latin typeface="Source Sans Pro Regular"/>
                <a:ea typeface="Source Sans Pro Regular"/>
                <a:sym typeface="Source Sans Pro Regular"/>
              </a:rPr>
              <a:t>Violence and harassment </a:t>
            </a:r>
          </a:p>
          <a:p>
            <a:pPr marL="539750" marR="49530" indent="-342900" defTabSz="289320">
              <a:lnSpc>
                <a:spcPct val="90000"/>
              </a:lnSpc>
              <a:spcBef>
                <a:spcPts val="600"/>
              </a:spcBef>
              <a:buClr>
                <a:srgbClr val="729E03"/>
              </a:buClr>
              <a:buFont typeface="Arial" panose="020B0604020202020204" pitchFamily="34" charset="0"/>
              <a:buChar char="•"/>
              <a:tabLst>
                <a:tab pos="291246" algn="l"/>
              </a:tabLst>
            </a:pPr>
            <a:r>
              <a:rPr lang="en-GB" sz="2400">
                <a:solidFill>
                  <a:schemeClr val="tx1"/>
                </a:solidFill>
                <a:latin typeface="Source Sans Pro Regular"/>
                <a:ea typeface="Source Sans Pro Regular"/>
                <a:sym typeface="Source Sans Pro Regular"/>
              </a:rPr>
              <a:t>Psychosocial stress e.g., burnout, fatigue, social stigma, etc.</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0736" y="4418472"/>
            <a:ext cx="3327932" cy="200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descr="\\WIMS\HQ\GVA11\Home\mudgals\Desktop\images[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9887" y="4508581"/>
            <a:ext cx="3060370" cy="198044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a:extLst>
              <a:ext uri="{FF2B5EF4-FFF2-40B4-BE49-F238E27FC236}">
                <a16:creationId xmlns:a16="http://schemas.microsoft.com/office/drawing/2014/main" id="{14F9C398-7F06-45B0-A67F-2816AB252A27}"/>
              </a:ext>
            </a:extLst>
          </p:cNvPr>
          <p:cNvSpPr txBox="1"/>
          <p:nvPr/>
        </p:nvSpPr>
        <p:spPr>
          <a:xfrm>
            <a:off x="0" y="780476"/>
            <a:ext cx="10354117" cy="954107"/>
          </a:xfrm>
          <a:prstGeom prst="rect">
            <a:avLst/>
          </a:prstGeom>
          <a:noFill/>
        </p:spPr>
        <p:txBody>
          <a:bodyPr wrap="none" rtlCol="0">
            <a:spAutoFit/>
          </a:bodyPr>
          <a:lstStyle/>
          <a:p>
            <a:pPr hangingPunct="1"/>
            <a:r>
              <a:rPr lang="en-US" sz="2800" b="1">
                <a:solidFill>
                  <a:srgbClr val="A2010C"/>
                </a:solidFill>
                <a:latin typeface="Source Sans Pro Bold"/>
                <a:ea typeface="Source Sans Pro Bold"/>
                <a:cs typeface="Source Sans Pro Bold"/>
                <a:sym typeface="Source Sans Pro Bold"/>
              </a:rPr>
              <a:t>Occupational hazards in public health emergency response</a:t>
            </a:r>
          </a:p>
          <a:p>
            <a:pPr hangingPunct="1"/>
            <a:r>
              <a:rPr lang="en-US" sz="2800" b="1">
                <a:solidFill>
                  <a:srgbClr val="A2010C"/>
                </a:solidFill>
                <a:latin typeface="Source Sans Pro Bold"/>
                <a:ea typeface="Source Sans Pro Bold"/>
                <a:cs typeface="Source Sans Pro Bold"/>
                <a:sym typeface="Source Sans Pro Bold"/>
              </a:rPr>
              <a:t> may include:</a:t>
            </a:r>
          </a:p>
        </p:txBody>
      </p:sp>
      <p:sp>
        <p:nvSpPr>
          <p:cNvPr id="9"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12</a:t>
            </a:r>
          </a:p>
        </p:txBody>
      </p:sp>
    </p:spTree>
    <p:extLst>
      <p:ext uri="{BB962C8B-B14F-4D97-AF65-F5344CB8AC3E}">
        <p14:creationId xmlns:p14="http://schemas.microsoft.com/office/powerpoint/2010/main" val="195423495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1874197" y="2345945"/>
            <a:ext cx="8167628" cy="1870076"/>
          </a:xfrm>
          <a:prstGeom prst="rect">
            <a:avLst/>
          </a:prstGeom>
        </p:spPr>
        <p:txBody>
          <a:bodyPr lIns="0" tIns="0" rIns="0" bIns="0"/>
          <a:lstStyle>
            <a:lvl1pPr>
              <a:spcBef>
                <a:spcPts val="0"/>
              </a:spcBef>
              <a:defRPr sz="3200"/>
            </a:lvl1pPr>
          </a:lstStyle>
          <a:p>
            <a:r>
              <a:rPr lang="en-US" b="1" dirty="0"/>
              <a:t>7.1.2 The role of RRT managers with regards to OHS</a:t>
            </a:r>
          </a:p>
          <a:p>
            <a:pPr marL="0" indent="0">
              <a:buNone/>
            </a:pPr>
            <a:endParaRPr lang="en-US" b="1"/>
          </a:p>
          <a:p>
            <a:endParaRPr lang="fr-FR" b="1"/>
          </a:p>
          <a:p>
            <a:endParaRPr lang="en-US" b="1"/>
          </a:p>
        </p:txBody>
      </p:sp>
      <p:sp>
        <p:nvSpPr>
          <p:cNvPr id="5" name="Slide Number Placeholder 5"/>
          <p:cNvSpPr txBox="1">
            <a:spLocks/>
          </p:cNvSpPr>
          <p:nvPr/>
        </p:nvSpPr>
        <p:spPr>
          <a:xfrm>
            <a:off x="11863558"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13</a:t>
            </a:r>
          </a:p>
        </p:txBody>
      </p:sp>
    </p:spTree>
    <p:extLst>
      <p:ext uri="{BB962C8B-B14F-4D97-AF65-F5344CB8AC3E}">
        <p14:creationId xmlns:p14="http://schemas.microsoft.com/office/powerpoint/2010/main" val="1929359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18329"/>
            <a:ext cx="10972800" cy="1143000"/>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a:ea typeface="Source Sans Pro"/>
                <a:cs typeface="Arial"/>
              </a:rPr>
              <a:t>7.1.2 The role of RRT managers with regards to OHS</a:t>
            </a:r>
          </a:p>
        </p:txBody>
      </p:sp>
      <p:sp>
        <p:nvSpPr>
          <p:cNvPr id="5" name="Rectangle 4"/>
          <p:cNvSpPr/>
          <p:nvPr/>
        </p:nvSpPr>
        <p:spPr>
          <a:xfrm>
            <a:off x="76200" y="687877"/>
            <a:ext cx="10545839" cy="830997"/>
          </a:xfrm>
          <a:prstGeom prst="rect">
            <a:avLst/>
          </a:prstGeom>
        </p:spPr>
        <p:txBody>
          <a:bodyPr wrap="square" lIns="91440" tIns="45720" rIns="91440" bIns="45720" anchor="t">
            <a:spAutoFit/>
          </a:bodyPr>
          <a:lstStyle/>
          <a:p>
            <a:pPr hangingPunct="1"/>
            <a:r>
              <a:rPr lang="en-US" sz="2400" b="1" kern="1200">
                <a:solidFill>
                  <a:srgbClr val="A1010D"/>
                </a:solidFill>
                <a:latin typeface="Source Sans Pro Regular"/>
                <a:cs typeface="Arial"/>
              </a:rPr>
              <a:t>RRT managers should ensure the RRT physical, mental and social well-being at all stages of an emergency: </a:t>
            </a:r>
            <a:endParaRPr lang="en-US" sz="2000" b="1" kern="1200">
              <a:solidFill>
                <a:srgbClr val="A1010D"/>
              </a:solidFill>
              <a:latin typeface="Source Sans Pro Regular"/>
              <a:cs typeface="Arial" pitchFamily="34" charset="0"/>
            </a:endParaRPr>
          </a:p>
        </p:txBody>
      </p:sp>
      <p:sp>
        <p:nvSpPr>
          <p:cNvPr id="3" name="Rectangle: Rounded Corners 2">
            <a:extLst>
              <a:ext uri="{FF2B5EF4-FFF2-40B4-BE49-F238E27FC236}">
                <a16:creationId xmlns:a16="http://schemas.microsoft.com/office/drawing/2014/main" id="{84F77245-A9EC-4775-993D-835DEC7150B2}"/>
              </a:ext>
            </a:extLst>
          </p:cNvPr>
          <p:cNvSpPr/>
          <p:nvPr/>
        </p:nvSpPr>
        <p:spPr>
          <a:xfrm>
            <a:off x="918320" y="1896926"/>
            <a:ext cx="3060000" cy="40439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Pre-deployment screening and assessment of the capacities of workers to respond to stress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Establish clear lines of authority and responsibilities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Training on responder well being </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Develop guidelines to prepare workers for deployment </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Maintain an updated list of family members of each worker </a:t>
            </a:r>
          </a:p>
        </p:txBody>
      </p:sp>
      <p:sp>
        <p:nvSpPr>
          <p:cNvPr id="6" name="Rectangle: Rounded Corners 5">
            <a:extLst>
              <a:ext uri="{FF2B5EF4-FFF2-40B4-BE49-F238E27FC236}">
                <a16:creationId xmlns:a16="http://schemas.microsoft.com/office/drawing/2014/main" id="{A0AB5C58-71F8-4D1F-8076-5EED25E50407}"/>
              </a:ext>
            </a:extLst>
          </p:cNvPr>
          <p:cNvSpPr/>
          <p:nvPr/>
        </p:nvSpPr>
        <p:spPr>
          <a:xfrm>
            <a:off x="4593673" y="1644009"/>
            <a:ext cx="3060000" cy="415807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Define roles and responsibilities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Ensure regular briefings on the current status and safety procedures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Establish a buddy system</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Rotate workers from high to low stress functions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Ensure flexible schedules and regular breaks</a:t>
            </a: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Provide adequate living, working and transport conditions</a:t>
            </a:r>
          </a:p>
        </p:txBody>
      </p:sp>
      <p:sp>
        <p:nvSpPr>
          <p:cNvPr id="7" name="Rectangle: Rounded Corners 6">
            <a:extLst>
              <a:ext uri="{FF2B5EF4-FFF2-40B4-BE49-F238E27FC236}">
                <a16:creationId xmlns:a16="http://schemas.microsoft.com/office/drawing/2014/main" id="{C3CB77A9-D3E5-42F2-8770-A36AD6FCD52C}"/>
              </a:ext>
            </a:extLst>
          </p:cNvPr>
          <p:cNvSpPr/>
          <p:nvPr/>
        </p:nvSpPr>
        <p:spPr>
          <a:xfrm>
            <a:off x="8269030" y="1896924"/>
            <a:ext cx="3060000" cy="404394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Allow time off for workers who have experienced personal trauma or loss</a:t>
            </a:r>
          </a:p>
          <a:p>
            <a:pPr marL="285750" indent="-285750" hangingPunct="1">
              <a:spcBef>
                <a:spcPts val="600"/>
              </a:spcBef>
              <a:buClr>
                <a:srgbClr val="649E00"/>
              </a:buClr>
              <a:buFont typeface="Arial" panose="020B0604020202020204" pitchFamily="34" charset="0"/>
              <a:buChar char="•"/>
            </a:pPr>
            <a:endParaRPr lang="en-US" sz="1500" kern="1200">
              <a:solidFill>
                <a:prstClr val="black"/>
              </a:solidFill>
              <a:latin typeface="Source Sans Pro Regular"/>
            </a:endParaRP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Provide workers with stigma-free counselling</a:t>
            </a:r>
          </a:p>
          <a:p>
            <a:pPr marL="285750" indent="-285750" hangingPunct="1">
              <a:spcBef>
                <a:spcPts val="600"/>
              </a:spcBef>
              <a:buClr>
                <a:srgbClr val="649E00"/>
              </a:buClr>
              <a:buFont typeface="Arial" panose="020B0604020202020204" pitchFamily="34" charset="0"/>
              <a:buChar char="•"/>
            </a:pPr>
            <a:endParaRPr lang="en-US" sz="1500" kern="1200">
              <a:solidFill>
                <a:prstClr val="black"/>
              </a:solidFill>
              <a:latin typeface="Source Sans Pro Regular"/>
            </a:endParaRPr>
          </a:p>
          <a:p>
            <a:pPr marL="285750" indent="-285750" hangingPunct="1">
              <a:spcBef>
                <a:spcPts val="600"/>
              </a:spcBef>
              <a:buClr>
                <a:srgbClr val="649E00"/>
              </a:buClr>
              <a:buFont typeface="Arial" panose="020B0604020202020204" pitchFamily="34" charset="0"/>
              <a:buChar char="•"/>
            </a:pPr>
            <a:r>
              <a:rPr lang="en-US" sz="1500" kern="1200">
                <a:solidFill>
                  <a:prstClr val="black"/>
                </a:solidFill>
                <a:latin typeface="Source Sans Pro Regular"/>
              </a:rPr>
              <a:t>Organize exit interviews to help workers put their experiences in perspective</a:t>
            </a:r>
          </a:p>
          <a:p>
            <a:pPr marL="285750" indent="-285750" hangingPunct="1">
              <a:spcBef>
                <a:spcPts val="600"/>
              </a:spcBef>
              <a:buClr>
                <a:srgbClr val="649E00"/>
              </a:buClr>
              <a:buFont typeface="Arial" panose="020B0604020202020204" pitchFamily="34" charset="0"/>
              <a:buChar char="•"/>
            </a:pPr>
            <a:endParaRPr lang="en-US" sz="1500" kern="1200">
              <a:solidFill>
                <a:prstClr val="black"/>
              </a:solidFill>
              <a:latin typeface="Source Sans Pro Regular"/>
            </a:endParaRPr>
          </a:p>
        </p:txBody>
      </p:sp>
      <p:sp>
        <p:nvSpPr>
          <p:cNvPr id="8" name="Rectangle: Rounded Corners 7">
            <a:extLst>
              <a:ext uri="{FF2B5EF4-FFF2-40B4-BE49-F238E27FC236}">
                <a16:creationId xmlns:a16="http://schemas.microsoft.com/office/drawing/2014/main" id="{24EC138D-FDEE-4D77-A4AD-9AAC94E877EF}"/>
              </a:ext>
            </a:extLst>
          </p:cNvPr>
          <p:cNvSpPr/>
          <p:nvPr/>
        </p:nvSpPr>
        <p:spPr>
          <a:xfrm>
            <a:off x="918318" y="1511506"/>
            <a:ext cx="3059999" cy="483490"/>
          </a:xfrm>
          <a:prstGeom prst="roundRect">
            <a:avLst/>
          </a:prstGeom>
          <a:solidFill>
            <a:srgbClr val="001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Before deployment</a:t>
            </a:r>
          </a:p>
        </p:txBody>
      </p:sp>
      <p:sp>
        <p:nvSpPr>
          <p:cNvPr id="9" name="Rectangle: Rounded Corners 8">
            <a:extLst>
              <a:ext uri="{FF2B5EF4-FFF2-40B4-BE49-F238E27FC236}">
                <a16:creationId xmlns:a16="http://schemas.microsoft.com/office/drawing/2014/main" id="{D84AF044-6B50-42D6-83B6-1EE8BA973A19}"/>
              </a:ext>
            </a:extLst>
          </p:cNvPr>
          <p:cNvSpPr/>
          <p:nvPr/>
        </p:nvSpPr>
        <p:spPr>
          <a:xfrm>
            <a:off x="4593674" y="1529731"/>
            <a:ext cx="3059999" cy="483490"/>
          </a:xfrm>
          <a:prstGeom prst="roundRect">
            <a:avLst/>
          </a:prstGeom>
          <a:solidFill>
            <a:srgbClr val="A10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During deployment</a:t>
            </a:r>
          </a:p>
        </p:txBody>
      </p:sp>
      <p:sp>
        <p:nvSpPr>
          <p:cNvPr id="10" name="Rectangle: Rounded Corners 9">
            <a:extLst>
              <a:ext uri="{FF2B5EF4-FFF2-40B4-BE49-F238E27FC236}">
                <a16:creationId xmlns:a16="http://schemas.microsoft.com/office/drawing/2014/main" id="{4696A3D1-2FE5-4EDD-B90A-499B043875AC}"/>
              </a:ext>
            </a:extLst>
          </p:cNvPr>
          <p:cNvSpPr/>
          <p:nvPr/>
        </p:nvSpPr>
        <p:spPr>
          <a:xfrm>
            <a:off x="8269027" y="1509005"/>
            <a:ext cx="3059999" cy="483490"/>
          </a:xfrm>
          <a:prstGeom prst="roundRect">
            <a:avLst/>
          </a:prstGeom>
          <a:solidFill>
            <a:srgbClr val="6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After deployment</a:t>
            </a:r>
          </a:p>
        </p:txBody>
      </p:sp>
      <p:sp>
        <p:nvSpPr>
          <p:cNvPr id="15" name="Rectangle 14"/>
          <p:cNvSpPr/>
          <p:nvPr/>
        </p:nvSpPr>
        <p:spPr>
          <a:xfrm>
            <a:off x="376017" y="5836506"/>
            <a:ext cx="11495312" cy="523220"/>
          </a:xfrm>
          <a:prstGeom prst="rect">
            <a:avLst/>
          </a:prstGeom>
          <a:solidFill>
            <a:srgbClr val="A1010D"/>
          </a:solidFill>
        </p:spPr>
        <p:txBody>
          <a:bodyPr wrap="square" lIns="91440" tIns="45720" rIns="91440" bIns="45720" anchor="t">
            <a:spAutoFit/>
          </a:bodyPr>
          <a:lstStyle/>
          <a:p>
            <a:pPr algn="ctr"/>
            <a:r>
              <a:rPr lang="en-US" sz="1400" b="1" kern="1200">
                <a:solidFill>
                  <a:schemeClr val="bg1"/>
                </a:solidFill>
                <a:latin typeface="Source Sans Pro Regular"/>
                <a:ea typeface="+mn-ea"/>
                <a:cs typeface="+mn-cs"/>
              </a:rPr>
              <a:t>Training on responder wellbeing for RRT members should cover : Psychological First Aid, dealing with stress and fatigue, working on a team, safety and security</a:t>
            </a:r>
          </a:p>
        </p:txBody>
      </p:sp>
      <p:sp>
        <p:nvSpPr>
          <p:cNvPr id="12" name="Slide Number Placeholder 5"/>
          <p:cNvSpPr txBox="1">
            <a:spLocks/>
          </p:cNvSpPr>
          <p:nvPr/>
        </p:nvSpPr>
        <p:spPr>
          <a:xfrm>
            <a:off x="11871329"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14</a:t>
            </a:r>
          </a:p>
        </p:txBody>
      </p:sp>
    </p:spTree>
    <p:extLst>
      <p:ext uri="{BB962C8B-B14F-4D97-AF65-F5344CB8AC3E}">
        <p14:creationId xmlns:p14="http://schemas.microsoft.com/office/powerpoint/2010/main" val="20940266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18329"/>
            <a:ext cx="10972800" cy="1143000"/>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a:ea typeface="Source Sans Pro"/>
                <a:cs typeface="Arial"/>
              </a:rPr>
              <a:t>7.1.2 The role of RRT managers with regards to OHS</a:t>
            </a:r>
          </a:p>
        </p:txBody>
      </p:sp>
      <p:sp>
        <p:nvSpPr>
          <p:cNvPr id="5" name="Rectangle 4"/>
          <p:cNvSpPr/>
          <p:nvPr/>
        </p:nvSpPr>
        <p:spPr>
          <a:xfrm>
            <a:off x="76200" y="813137"/>
            <a:ext cx="11848327" cy="461665"/>
          </a:xfrm>
          <a:prstGeom prst="rect">
            <a:avLst/>
          </a:prstGeom>
        </p:spPr>
        <p:txBody>
          <a:bodyPr wrap="square" lIns="91440" tIns="45720" rIns="91440" bIns="45720" anchor="t">
            <a:spAutoFit/>
          </a:bodyPr>
          <a:lstStyle/>
          <a:p>
            <a:pPr hangingPunct="1"/>
            <a:r>
              <a:rPr lang="en-US" sz="2400" b="1" kern="1200">
                <a:solidFill>
                  <a:srgbClr val="A1010D"/>
                </a:solidFill>
                <a:latin typeface="Source Sans Pro Regular"/>
                <a:cs typeface="Arial"/>
              </a:rPr>
              <a:t>RRT managers should ensure psychosocial stress prevention and control through: </a:t>
            </a:r>
          </a:p>
        </p:txBody>
      </p:sp>
      <p:sp>
        <p:nvSpPr>
          <p:cNvPr id="2" name="TextBox 1">
            <a:extLst>
              <a:ext uri="{FF2B5EF4-FFF2-40B4-BE49-F238E27FC236}">
                <a16:creationId xmlns:a16="http://schemas.microsoft.com/office/drawing/2014/main" id="{5EC1B66F-3B96-648A-C946-30645C2E6D6B}"/>
              </a:ext>
            </a:extLst>
          </p:cNvPr>
          <p:cNvSpPr txBox="1"/>
          <p:nvPr/>
        </p:nvSpPr>
        <p:spPr>
          <a:xfrm>
            <a:off x="812972" y="1421366"/>
            <a:ext cx="10225496" cy="5015219"/>
          </a:xfrm>
          <a:prstGeom prst="rect">
            <a:avLst/>
          </a:prstGeom>
          <a:noFill/>
        </p:spPr>
        <p:txBody>
          <a:bodyPr wrap="square" lIns="91440" tIns="45720" rIns="91440" bIns="4572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marL="342900" indent="-342900" defTabSz="289320">
              <a:lnSpc>
                <a:spcPct val="90000"/>
              </a:lnSpc>
              <a:spcBef>
                <a:spcPts val="300"/>
              </a:spcBef>
              <a:buClr>
                <a:srgbClr val="65A000"/>
              </a:buClr>
              <a:buFont typeface="Arial" panose="020B0604020202020204" pitchFamily="34" charset="0"/>
              <a:buChar char="•"/>
            </a:pPr>
            <a:r>
              <a:rPr lang="en-US" sz="2400">
                <a:ea typeface="+mj-lt"/>
                <a:cs typeface="+mj-lt"/>
                <a:sym typeface="Source Sans Pro Regular"/>
              </a:rPr>
              <a:t>Detection and monitoring of the burnout symptoms:</a:t>
            </a:r>
            <a:r>
              <a:rPr lang="en-US" sz="2400">
                <a:solidFill>
                  <a:schemeClr val="tx1"/>
                </a:solidFill>
                <a:latin typeface="Calibri"/>
                <a:ea typeface="Source Sans Pro Regular"/>
                <a:sym typeface="Source Sans Pro Regular"/>
              </a:rPr>
              <a:t> </a:t>
            </a:r>
            <a:r>
              <a:rPr lang="en-US" sz="2400">
                <a:solidFill>
                  <a:schemeClr val="tx1"/>
                </a:solidFill>
                <a:latin typeface="Source Sans Pro Regular"/>
                <a:ea typeface="Source Sans Pro Regular"/>
                <a:sym typeface="Source Sans Pro Regular"/>
              </a:rPr>
              <a:t>changes in behavior (i.e., a change in job performance or changes in the person’s ability to relax or level of irritability), physical reactions (i.e., stomach problems, fatigue, ..) and psychological changes (increased anxiety, depressive thoughts, frequent crying, isolation...)</a:t>
            </a: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Regulated rest periods: Time for adequate rest and breaks during the working day</a:t>
            </a:r>
            <a:endParaRPr lang="en-US" sz="240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Basic needs: Exercise and healthy eating habits</a:t>
            </a:r>
            <a:endParaRPr lang="en-US" sz="240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ea typeface="+mj-lt"/>
                <a:cs typeface="+mj-lt"/>
                <a:sym typeface="Source Sans Pro Regular"/>
              </a:rPr>
              <a:t>Sharing up-to-date information with the workforce</a:t>
            </a:r>
            <a:endParaRPr lang="en-US" sz="2400">
              <a:latin typeface="Source Sans Pro Regular"/>
              <a:ea typeface="Source Sans Pro Regular"/>
              <a:cs typeface="+mj-lt"/>
              <a:sym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Psychological support: Venues to express and share fears, worries, etc. in a confidential way</a:t>
            </a:r>
            <a:endParaRPr lang="en-US" sz="240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Role modeling</a:t>
            </a:r>
            <a:endParaRPr lang="en-US" sz="240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Promoting dialogue and positive changes in attitude</a:t>
            </a:r>
            <a:endParaRPr lang="en-US" sz="2400">
              <a:solidFill>
                <a:schemeClr val="tx1"/>
              </a:solidFill>
              <a:latin typeface="Source Sans Pro Regular"/>
              <a:ea typeface="Source Sans Pro Regular"/>
            </a:endParaRPr>
          </a:p>
          <a:p>
            <a:pPr marL="342900" indent="-342900" defTabSz="289320">
              <a:lnSpc>
                <a:spcPct val="90000"/>
              </a:lnSpc>
              <a:spcBef>
                <a:spcPts val="300"/>
              </a:spcBef>
              <a:buClr>
                <a:srgbClr val="65A000"/>
              </a:buClr>
              <a:buFont typeface="Arial" panose="020B0604020202020204" pitchFamily="34" charset="0"/>
              <a:buChar char="•"/>
            </a:pPr>
            <a:r>
              <a:rPr lang="en-US" sz="2400">
                <a:solidFill>
                  <a:schemeClr val="tx1"/>
                </a:solidFill>
                <a:latin typeface="Source Sans Pro Regular"/>
                <a:ea typeface="Source Sans Pro Regular"/>
                <a:sym typeface="Source Sans Pro Regular"/>
              </a:rPr>
              <a:t>Communication about personal safety and health</a:t>
            </a:r>
            <a:endParaRPr lang="en-US" sz="2400">
              <a:solidFill>
                <a:schemeClr val="tx1"/>
              </a:solidFill>
              <a:latin typeface="Source Sans Pro Regular"/>
              <a:ea typeface="Source Sans Pro Regular"/>
            </a:endParaRPr>
          </a:p>
        </p:txBody>
      </p:sp>
      <p:sp>
        <p:nvSpPr>
          <p:cNvPr id="6" name="Slide Number Placeholder 5"/>
          <p:cNvSpPr txBox="1">
            <a:spLocks/>
          </p:cNvSpPr>
          <p:nvPr/>
        </p:nvSpPr>
        <p:spPr>
          <a:xfrm>
            <a:off x="11871329" y="6527531"/>
            <a:ext cx="315474"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15</a:t>
            </a:r>
          </a:p>
        </p:txBody>
      </p:sp>
    </p:spTree>
    <p:extLst>
      <p:ext uri="{BB962C8B-B14F-4D97-AF65-F5344CB8AC3E}">
        <p14:creationId xmlns:p14="http://schemas.microsoft.com/office/powerpoint/2010/main" val="218106631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1919917" y="2178305"/>
            <a:ext cx="8167628" cy="1870076"/>
          </a:xfrm>
          <a:prstGeom prst="rect">
            <a:avLst/>
          </a:prstGeom>
        </p:spPr>
        <p:txBody>
          <a:bodyPr lIns="0" tIns="0" rIns="0" bIns="0">
            <a:normAutofit/>
          </a:bodyPr>
          <a:lstStyle>
            <a:lvl1pPr>
              <a:spcBef>
                <a:spcPts val="0"/>
              </a:spcBef>
              <a:defRPr sz="3200"/>
            </a:lvl1pPr>
          </a:lstStyle>
          <a:p>
            <a:pPr>
              <a:lnSpc>
                <a:spcPct val="110000"/>
              </a:lnSpc>
              <a:buSzPts val="2560"/>
            </a:pPr>
            <a:r>
              <a:rPr lang="en-US" b="1" dirty="0"/>
              <a:t>7.1.3 OHS management , surveillance and monitoring</a:t>
            </a:r>
          </a:p>
          <a:p>
            <a:pPr marL="0" indent="0">
              <a:buNone/>
            </a:pPr>
            <a:endParaRPr lang="en-US" b="1"/>
          </a:p>
          <a:p>
            <a:endParaRPr lang="fr-FR" b="1"/>
          </a:p>
          <a:p>
            <a:endParaRPr lang="en-US" b="1" dirty="0"/>
          </a:p>
        </p:txBody>
      </p:sp>
      <p:sp>
        <p:nvSpPr>
          <p:cNvPr id="2" name="Slide Number Placeholder 1">
            <a:extLst>
              <a:ext uri="{FF2B5EF4-FFF2-40B4-BE49-F238E27FC236}">
                <a16:creationId xmlns:a16="http://schemas.microsoft.com/office/drawing/2014/main" id="{71FBE660-525B-4719-AE69-50D26242C6C4}"/>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16</a:t>
            </a:fld>
            <a:endParaRPr lang="en-US" sz="1000">
              <a:solidFill>
                <a:schemeClr val="tx1">
                  <a:lumMod val="65000"/>
                  <a:lumOff val="35000"/>
                </a:schemeClr>
              </a:solidFill>
            </a:endParaRPr>
          </a:p>
        </p:txBody>
      </p:sp>
    </p:spTree>
    <p:extLst>
      <p:ext uri="{BB962C8B-B14F-4D97-AF65-F5344CB8AC3E}">
        <p14:creationId xmlns:p14="http://schemas.microsoft.com/office/powerpoint/2010/main" val="38721887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969" y="767266"/>
            <a:ext cx="7735945" cy="646114"/>
          </a:xfrm>
        </p:spPr>
        <p:txBody>
          <a:bodyPr>
            <a:noAutofit/>
          </a:bodyPr>
          <a:lstStyle/>
          <a:p>
            <a:br>
              <a:rPr lang="en-GB"/>
            </a:br>
            <a:r>
              <a:rPr lang="en-GB" sz="2600" b="1">
                <a:solidFill>
                  <a:srgbClr val="A1010D"/>
                </a:solidFill>
              </a:rPr>
              <a:t>Pre-deployment stage activities</a:t>
            </a:r>
            <a:br>
              <a:rPr lang="en-GB" b="1"/>
            </a:br>
            <a:endParaRPr lang="en-GB" b="1"/>
          </a:p>
        </p:txBody>
      </p:sp>
      <p:sp>
        <p:nvSpPr>
          <p:cNvPr id="3" name="Content Placeholder 2"/>
          <p:cNvSpPr>
            <a:spLocks noGrp="1"/>
          </p:cNvSpPr>
          <p:nvPr>
            <p:ph type="body" idx="1"/>
          </p:nvPr>
        </p:nvSpPr>
        <p:spPr>
          <a:xfrm>
            <a:off x="359228" y="1587394"/>
            <a:ext cx="5519058" cy="3964319"/>
          </a:xfrm>
          <a:solidFill>
            <a:schemeClr val="bg1">
              <a:lumMod val="95000"/>
            </a:schemeClr>
          </a:solidFill>
        </p:spPr>
        <p:txBody>
          <a:bodyPr vert="horz" wrap="square" lIns="91440" tIns="45720" rIns="91440" bIns="45720" numCol="1" rtlCol="0" anchor="t" anchorCtr="0" compatLnSpc="1">
            <a:prstTxWarp prst="textNoShape">
              <a:avLst/>
            </a:prstTxWarp>
            <a:noAutofit/>
          </a:bodyPr>
          <a:lstStyle/>
          <a:p>
            <a:pPr defTabSz="914400">
              <a:lnSpc>
                <a:spcPct val="110000"/>
              </a:lnSpc>
              <a:spcBef>
                <a:spcPts val="600"/>
              </a:spcBef>
              <a:buClr>
                <a:srgbClr val="649E00"/>
              </a:buClr>
            </a:pPr>
            <a:r>
              <a:rPr lang="en-GB" sz="2200" kern="1200">
                <a:solidFill>
                  <a:prstClr val="black"/>
                </a:solidFill>
                <a:ea typeface="+mn-ea"/>
                <a:cs typeface="+mn-cs"/>
              </a:rPr>
              <a:t>At the pre-deployment stage, the purpose of OHS monitoring and surveillance is to: </a:t>
            </a:r>
          </a:p>
          <a:p>
            <a:pPr marL="285750" lvl="1" indent="-285750" defTabSz="914400">
              <a:lnSpc>
                <a:spcPct val="100000"/>
              </a:lnSpc>
              <a:spcBef>
                <a:spcPts val="600"/>
              </a:spcBef>
              <a:buClr>
                <a:srgbClr val="649E00"/>
              </a:buClr>
              <a:buSzTx/>
              <a:buFont typeface="Arial" panose="020B0604020202020204" pitchFamily="34" charset="0"/>
              <a:buChar char="•"/>
            </a:pPr>
            <a:r>
              <a:rPr lang="en-GB" sz="2200" kern="1200">
                <a:ea typeface="+mn-ea"/>
                <a:cs typeface="+mn-cs"/>
              </a:rPr>
              <a:t>Select appropriate personnel. </a:t>
            </a:r>
          </a:p>
          <a:p>
            <a:pPr marL="285750" lvl="1" indent="-285750" defTabSz="914400">
              <a:lnSpc>
                <a:spcPct val="100000"/>
              </a:lnSpc>
              <a:spcBef>
                <a:spcPts val="600"/>
              </a:spcBef>
              <a:buClr>
                <a:srgbClr val="649E00"/>
              </a:buClr>
              <a:buSzTx/>
              <a:buFont typeface="Arial" panose="020B0604020202020204" pitchFamily="34" charset="0"/>
              <a:buChar char="•"/>
            </a:pPr>
            <a:r>
              <a:rPr lang="en-GB" sz="2200" kern="1200">
                <a:ea typeface="+mn-ea"/>
                <a:cs typeface="+mn-cs"/>
              </a:rPr>
              <a:t>Assess for any pre-existing health condition that poses risk for deployment.</a:t>
            </a:r>
          </a:p>
          <a:p>
            <a:pPr marL="285750" lvl="1" indent="-285750" defTabSz="914400">
              <a:lnSpc>
                <a:spcPct val="100000"/>
              </a:lnSpc>
              <a:spcBef>
                <a:spcPts val="600"/>
              </a:spcBef>
              <a:buClr>
                <a:srgbClr val="649E00"/>
              </a:buClr>
              <a:buSzTx/>
              <a:buFont typeface="Arial" panose="020B0604020202020204" pitchFamily="34" charset="0"/>
              <a:buChar char="•"/>
            </a:pPr>
            <a:r>
              <a:rPr lang="en-GB" sz="2200" kern="1200">
                <a:ea typeface="+mn-ea"/>
                <a:cs typeface="+mn-cs"/>
              </a:rPr>
              <a:t>Train with general and specific skills.</a:t>
            </a:r>
          </a:p>
          <a:p>
            <a:pPr marL="285750" lvl="1" indent="-285750" defTabSz="914400">
              <a:lnSpc>
                <a:spcPct val="100000"/>
              </a:lnSpc>
              <a:spcBef>
                <a:spcPts val="600"/>
              </a:spcBef>
              <a:buClr>
                <a:srgbClr val="649E00"/>
              </a:buClr>
              <a:buSzTx/>
              <a:buFont typeface="Arial" panose="020B0604020202020204" pitchFamily="34" charset="0"/>
              <a:buChar char="•"/>
            </a:pPr>
            <a:r>
              <a:rPr lang="en-GB" sz="2200" kern="1200">
                <a:ea typeface="+mn-ea"/>
                <a:cs typeface="+mn-cs"/>
              </a:rPr>
              <a:t>Provide protection against preventable hazards through immunization, chemoprophylaxis and training. </a:t>
            </a:r>
          </a:p>
          <a:p>
            <a:pPr marL="0" indent="0">
              <a:buNone/>
            </a:pPr>
            <a:endParaRPr lang="fr-FR" sz="2000">
              <a:solidFill>
                <a:srgbClr val="002060"/>
              </a:solidFill>
              <a:latin typeface="Arial"/>
              <a:cs typeface="Arial"/>
            </a:endParaRPr>
          </a:p>
        </p:txBody>
      </p:sp>
      <p:sp>
        <p:nvSpPr>
          <p:cNvPr id="4" name="Rectangle 3"/>
          <p:cNvSpPr/>
          <p:nvPr/>
        </p:nvSpPr>
        <p:spPr>
          <a:xfrm>
            <a:off x="0" y="31025"/>
            <a:ext cx="9741769"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5" name="Content Placeholder 2"/>
          <p:cNvSpPr txBox="1">
            <a:spLocks/>
          </p:cNvSpPr>
          <p:nvPr/>
        </p:nvSpPr>
        <p:spPr>
          <a:xfrm>
            <a:off x="6270173" y="1587394"/>
            <a:ext cx="5682341" cy="3964319"/>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vert="horz" wrap="square" lIns="91440" tIns="45720" rIns="91440" bIns="45720" numCol="1" rtlCol="0" anchor="t" anchorCtr="0" compatLnSpc="1">
            <a:prstTxWarp prst="textNoShape">
              <a:avLst/>
            </a:prstTxWarp>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hangingPunct="1"/>
            <a:r>
              <a:rPr lang="en-US" sz="2200" b="1">
                <a:solidFill>
                  <a:srgbClr val="649E00"/>
                </a:solidFill>
                <a:cs typeface="Arial"/>
              </a:rPr>
              <a:t>Pre-deployment stage activities</a:t>
            </a:r>
          </a:p>
          <a:p>
            <a:pPr hangingPunct="1"/>
            <a:endParaRPr lang="en-US" sz="2200" b="1">
              <a:solidFill>
                <a:srgbClr val="649E00"/>
              </a:solidFill>
              <a:cs typeface="Arial"/>
            </a:endParaRPr>
          </a:p>
          <a:p>
            <a:pPr marL="457200" lvl="1" indent="-457200" defTabSz="914400" hangingPunct="1">
              <a:lnSpc>
                <a:spcPct val="100000"/>
              </a:lnSpc>
              <a:spcBef>
                <a:spcPts val="600"/>
              </a:spcBef>
              <a:buClr>
                <a:srgbClr val="649E00"/>
              </a:buClr>
              <a:buSzTx/>
              <a:buFont typeface="+mj-lt"/>
              <a:buAutoNum type="arabicPeriod"/>
            </a:pPr>
            <a:r>
              <a:rPr lang="en-GB" sz="2000" kern="1200">
                <a:solidFill>
                  <a:prstClr val="black"/>
                </a:solidFill>
                <a:ea typeface="+mn-ea"/>
                <a:cs typeface="+mn-cs"/>
              </a:rPr>
              <a:t>Health checks and medical clearance.</a:t>
            </a:r>
          </a:p>
          <a:p>
            <a:pPr marL="457200" lvl="1" indent="-457200" defTabSz="914400" hangingPunct="1">
              <a:lnSpc>
                <a:spcPct val="100000"/>
              </a:lnSpc>
              <a:spcBef>
                <a:spcPts val="600"/>
              </a:spcBef>
              <a:buClr>
                <a:srgbClr val="649E00"/>
              </a:buClr>
              <a:buSzTx/>
              <a:buFont typeface="+mj-lt"/>
              <a:buAutoNum type="arabicPeriod"/>
            </a:pPr>
            <a:r>
              <a:rPr lang="en-GB" sz="2000" kern="1200">
                <a:ea typeface="+mn-ea"/>
                <a:cs typeface="+mn-cs"/>
              </a:rPr>
              <a:t>Preventive immunization.</a:t>
            </a:r>
            <a:endParaRPr lang="en-US" sz="2000" kern="1200">
              <a:ea typeface="+mn-ea"/>
              <a:cs typeface="+mn-cs"/>
            </a:endParaRPr>
          </a:p>
          <a:p>
            <a:pPr marL="457200" lvl="1" indent="-457200" defTabSz="914400" hangingPunct="1">
              <a:lnSpc>
                <a:spcPct val="100000"/>
              </a:lnSpc>
              <a:spcBef>
                <a:spcPts val="600"/>
              </a:spcBef>
              <a:buClr>
                <a:srgbClr val="649E00"/>
              </a:buClr>
              <a:buSzTx/>
              <a:buFont typeface="+mj-lt"/>
              <a:buAutoNum type="arabicPeriod"/>
            </a:pPr>
            <a:r>
              <a:rPr lang="en-GB" sz="2000" kern="1200">
                <a:solidFill>
                  <a:prstClr val="black"/>
                </a:solidFill>
                <a:ea typeface="+mn-ea"/>
                <a:cs typeface="+mn-cs"/>
              </a:rPr>
              <a:t>Chemoprophylaxis e.g., against Malaria.</a:t>
            </a:r>
            <a:endParaRPr lang="en-US" sz="2000" kern="1200">
              <a:solidFill>
                <a:prstClr val="black"/>
              </a:solidFill>
              <a:ea typeface="+mn-ea"/>
              <a:cs typeface="+mn-cs"/>
            </a:endParaRPr>
          </a:p>
          <a:p>
            <a:pPr marL="457200" lvl="1" indent="-457200" defTabSz="914400" hangingPunct="1">
              <a:lnSpc>
                <a:spcPct val="100000"/>
              </a:lnSpc>
              <a:spcBef>
                <a:spcPts val="600"/>
              </a:spcBef>
              <a:buClr>
                <a:srgbClr val="649E00"/>
              </a:buClr>
              <a:buSzTx/>
              <a:buFont typeface="+mj-lt"/>
              <a:buAutoNum type="arabicPeriod"/>
            </a:pPr>
            <a:r>
              <a:rPr lang="en-GB" sz="2000" kern="1200">
                <a:solidFill>
                  <a:prstClr val="black"/>
                </a:solidFill>
                <a:ea typeface="+mn-ea"/>
                <a:cs typeface="+mn-cs"/>
              </a:rPr>
              <a:t>Induction training, including on responder </a:t>
            </a:r>
            <a:r>
              <a:rPr lang="en-IN" sz="2000" kern="1200">
                <a:solidFill>
                  <a:prstClr val="black"/>
                </a:solidFill>
                <a:ea typeface="+mn-ea"/>
                <a:cs typeface="+mn-cs"/>
              </a:rPr>
              <a:t>health and safety.</a:t>
            </a:r>
            <a:endParaRPr lang="en-US" sz="2000" kern="1200">
              <a:solidFill>
                <a:prstClr val="black"/>
              </a:solidFill>
              <a:ea typeface="+mn-ea"/>
              <a:cs typeface="+mn-cs"/>
            </a:endParaRPr>
          </a:p>
          <a:p>
            <a:pPr marL="457200" lvl="1" indent="-457200" defTabSz="914400" hangingPunct="1">
              <a:lnSpc>
                <a:spcPct val="100000"/>
              </a:lnSpc>
              <a:spcBef>
                <a:spcPts val="600"/>
              </a:spcBef>
              <a:buClr>
                <a:srgbClr val="649E00"/>
              </a:buClr>
              <a:buSzTx/>
              <a:buFont typeface="+mj-lt"/>
              <a:buAutoNum type="arabicPeriod"/>
            </a:pPr>
            <a:r>
              <a:rPr lang="en-GB" sz="2000" kern="1200">
                <a:ea typeface="+mn-ea"/>
                <a:cs typeface="+mn-cs"/>
              </a:rPr>
              <a:t>Provision of medical and hygiene kits, insecticide and impregnated bed-net  for personal protection.</a:t>
            </a:r>
          </a:p>
        </p:txBody>
      </p:sp>
      <p:sp>
        <p:nvSpPr>
          <p:cNvPr id="9" name="Slide Number Placeholder 1">
            <a:extLst>
              <a:ext uri="{FF2B5EF4-FFF2-40B4-BE49-F238E27FC236}">
                <a16:creationId xmlns:a16="http://schemas.microsoft.com/office/drawing/2014/main" id="{69AAF141-AE8D-4451-8C29-C48446923046}"/>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17</a:t>
            </a:fld>
            <a:endParaRPr lang="en-US" sz="1000">
              <a:solidFill>
                <a:schemeClr val="tx1">
                  <a:lumMod val="65000"/>
                  <a:lumOff val="35000"/>
                </a:schemeClr>
              </a:solidFill>
            </a:endParaRPr>
          </a:p>
        </p:txBody>
      </p:sp>
      <p:grpSp>
        <p:nvGrpSpPr>
          <p:cNvPr id="8" name="Group 7">
            <a:extLst>
              <a:ext uri="{FF2B5EF4-FFF2-40B4-BE49-F238E27FC236}">
                <a16:creationId xmlns:a16="http://schemas.microsoft.com/office/drawing/2014/main" id="{68037B00-F82E-4942-A20E-87A3ACAF6872}"/>
              </a:ext>
            </a:extLst>
          </p:cNvPr>
          <p:cNvGrpSpPr/>
          <p:nvPr/>
        </p:nvGrpSpPr>
        <p:grpSpPr>
          <a:xfrm>
            <a:off x="2246552" y="5462907"/>
            <a:ext cx="7558988" cy="1221081"/>
            <a:chOff x="2246552" y="5462907"/>
            <a:chExt cx="7558988" cy="1221081"/>
          </a:xfrm>
        </p:grpSpPr>
        <p:sp>
          <p:nvSpPr>
            <p:cNvPr id="7" name="Rectangle 6"/>
            <p:cNvSpPr/>
            <p:nvPr/>
          </p:nvSpPr>
          <p:spPr>
            <a:xfrm>
              <a:off x="3413732" y="5762885"/>
              <a:ext cx="6391808" cy="646331"/>
            </a:xfrm>
            <a:prstGeom prst="rect">
              <a:avLst/>
            </a:prstGeom>
            <a:solidFill>
              <a:srgbClr val="A1010D"/>
            </a:solidFill>
          </p:spPr>
          <p:txBody>
            <a:bodyPr wrap="square">
              <a:spAutoFit/>
            </a:bodyPr>
            <a:lstStyle/>
            <a:p>
              <a:pPr algn="ctr"/>
              <a:r>
                <a:rPr lang="en-US" b="1" kern="1200">
                  <a:solidFill>
                    <a:schemeClr val="bg1"/>
                  </a:solidFill>
                  <a:latin typeface="Source Sans Pro Regular"/>
                  <a:ea typeface="+mn-ea"/>
                  <a:cs typeface="+mn-cs"/>
                  <a:sym typeface="Source Sans Pro Regular"/>
                </a:rPr>
                <a:t>If safety and/or security are an issue, consider the inclusion of a safety/security officer </a:t>
              </a:r>
              <a:r>
                <a:rPr lang="en-US" b="1" kern="1200">
                  <a:solidFill>
                    <a:schemeClr val="bg1"/>
                  </a:solidFill>
                  <a:latin typeface="Source Sans Pro Regular"/>
                  <a:ea typeface="+mn-ea"/>
                  <a:cs typeface="+mn-cs"/>
                </a:rPr>
                <a:t>on the RRT.</a:t>
              </a:r>
            </a:p>
          </p:txBody>
        </p:sp>
        <p:pic>
          <p:nvPicPr>
            <p:cNvPr id="6" name="Image 5"/>
            <p:cNvPicPr>
              <a:picLocks noChangeAspect="1"/>
            </p:cNvPicPr>
            <p:nvPr/>
          </p:nvPicPr>
          <p:blipFill>
            <a:blip r:embed="rId3"/>
            <a:stretch>
              <a:fillRect/>
            </a:stretch>
          </p:blipFill>
          <p:spPr>
            <a:xfrm>
              <a:off x="2246552" y="5462907"/>
              <a:ext cx="1221081" cy="1221081"/>
            </a:xfrm>
            <a:prstGeom prst="rect">
              <a:avLst/>
            </a:prstGeom>
          </p:spPr>
        </p:pic>
      </p:grpSp>
    </p:spTree>
    <p:extLst>
      <p:ext uri="{BB962C8B-B14F-4D97-AF65-F5344CB8AC3E}">
        <p14:creationId xmlns:p14="http://schemas.microsoft.com/office/powerpoint/2010/main" val="6839423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27" y="704188"/>
            <a:ext cx="8704772" cy="528134"/>
          </a:xfrm>
        </p:spPr>
        <p:txBody>
          <a:bodyPr>
            <a:noAutofit/>
          </a:bodyPr>
          <a:lstStyle/>
          <a:p>
            <a:r>
              <a:rPr lang="en-GB" sz="2600" b="1">
                <a:solidFill>
                  <a:srgbClr val="A1010D"/>
                </a:solidFill>
              </a:rPr>
              <a:t>Preventive immunizations</a:t>
            </a:r>
          </a:p>
        </p:txBody>
      </p:sp>
      <p:sp>
        <p:nvSpPr>
          <p:cNvPr id="3" name="Content Placeholder 2"/>
          <p:cNvSpPr>
            <a:spLocks noGrp="1"/>
          </p:cNvSpPr>
          <p:nvPr>
            <p:ph type="body" idx="1"/>
          </p:nvPr>
        </p:nvSpPr>
        <p:spPr>
          <a:xfrm>
            <a:off x="383236" y="1211446"/>
            <a:ext cx="11364687" cy="4654071"/>
          </a:xfrm>
        </p:spPr>
        <p:txBody>
          <a:bodyPr lIns="45719" tIns="45720" rIns="45719" bIns="45720" anchor="t">
            <a:noAutofit/>
          </a:bodyPr>
          <a:lstStyle/>
          <a:p>
            <a:r>
              <a:rPr lang="en-GB" sz="2000" b="1">
                <a:solidFill>
                  <a:srgbClr val="649E00"/>
                </a:solidFill>
                <a:cs typeface="Arial"/>
              </a:rPr>
              <a:t>Preventive immunization and risk assessment must be guided by:</a:t>
            </a:r>
          </a:p>
          <a:p>
            <a:pPr marL="285750" lvl="1" indent="-285750" defTabSz="914400">
              <a:lnSpc>
                <a:spcPct val="80000"/>
              </a:lnSpc>
              <a:buClr>
                <a:srgbClr val="649E00"/>
              </a:buClr>
              <a:buSzTx/>
              <a:buFont typeface="Arial" panose="020B0604020202020204" pitchFamily="34" charset="0"/>
              <a:buChar char="•"/>
            </a:pPr>
            <a:r>
              <a:rPr lang="en-GB" sz="2000" kern="1200">
                <a:solidFill>
                  <a:prstClr val="black"/>
                </a:solidFill>
                <a:ea typeface="+mn-ea"/>
                <a:cs typeface="+mn-cs"/>
              </a:rPr>
              <a:t>Region of deployment for locally endemic diseases.</a:t>
            </a:r>
          </a:p>
          <a:p>
            <a:pPr marL="285750" lvl="1" indent="-285750" defTabSz="914400">
              <a:lnSpc>
                <a:spcPct val="80000"/>
              </a:lnSpc>
              <a:buClr>
                <a:srgbClr val="649E00"/>
              </a:buClr>
              <a:buSzTx/>
              <a:buFont typeface="Arial" panose="020B0604020202020204" pitchFamily="34" charset="0"/>
              <a:buChar char="•"/>
            </a:pPr>
            <a:r>
              <a:rPr lang="en-GB" sz="2000" kern="1200">
                <a:solidFill>
                  <a:prstClr val="black"/>
                </a:solidFill>
                <a:ea typeface="+mn-ea"/>
                <a:cs typeface="+mn-cs"/>
              </a:rPr>
              <a:t>Essential primary immunization status of the emergency workers.</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Specific disease pathogens. </a:t>
            </a:r>
          </a:p>
          <a:p>
            <a:pPr marL="285750" lvl="1" indent="-285750">
              <a:lnSpc>
                <a:spcPct val="80000"/>
              </a:lnSpc>
              <a:buClr>
                <a:srgbClr val="649E00"/>
              </a:buClr>
              <a:buFont typeface="Arial" panose="020B0604020202020204" pitchFamily="34" charset="0"/>
              <a:buChar char="•"/>
            </a:pPr>
            <a:endParaRPr lang="en-GB" sz="1400" kern="1200">
              <a:cs typeface="Helvetica"/>
            </a:endParaRPr>
          </a:p>
          <a:p>
            <a:r>
              <a:rPr lang="en-GB" sz="2000" b="1">
                <a:solidFill>
                  <a:srgbClr val="649E00"/>
                </a:solidFill>
                <a:cs typeface="Arial"/>
              </a:rPr>
              <a:t>Coverage:</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COVID-19 vaccine – according to national vaccine deployment plan.</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Yellow fever (mandatory) for deployment in specified regions and countries.</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Diphtheria-Tetanus (ideally within 5 years).</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Polio +/- Pertussis.</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Typhoid vaccine.</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Hepatitis A and B.</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Meningitis ACYW 135 (mandatory if outbreak is on-going).</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Measles for those born after 1963 who have not had the disease, or 2 doses of MMR.</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Rabies (recommended).</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Cholera vaccine: only recommended in limited situations and based on risk assessment.</a:t>
            </a:r>
          </a:p>
          <a:p>
            <a:pPr marL="285750" lvl="1" indent="-285750" defTabSz="914400">
              <a:lnSpc>
                <a:spcPct val="80000"/>
              </a:lnSpc>
              <a:buClr>
                <a:srgbClr val="649E00"/>
              </a:buClr>
              <a:buSzTx/>
              <a:buFont typeface="Arial" panose="020B0604020202020204" pitchFamily="34" charset="0"/>
              <a:buChar char="•"/>
            </a:pPr>
            <a:r>
              <a:rPr lang="en-GB" sz="2000" kern="1200">
                <a:ea typeface="+mn-ea"/>
                <a:cs typeface="+mn-cs"/>
              </a:rPr>
              <a:t>Etc.</a:t>
            </a:r>
          </a:p>
        </p:txBody>
      </p:sp>
      <p:sp>
        <p:nvSpPr>
          <p:cNvPr id="4" name="Rectangle 3"/>
          <p:cNvSpPr/>
          <p:nvPr/>
        </p:nvSpPr>
        <p:spPr>
          <a:xfrm>
            <a:off x="0" y="0"/>
            <a:ext cx="9823523"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5" name="TextBox 4">
            <a:extLst>
              <a:ext uri="{FF2B5EF4-FFF2-40B4-BE49-F238E27FC236}">
                <a16:creationId xmlns:a16="http://schemas.microsoft.com/office/drawing/2014/main" id="{873A02FA-0EAD-D60E-906B-169DA8DE9739}"/>
              </a:ext>
            </a:extLst>
          </p:cNvPr>
          <p:cNvSpPr txBox="1"/>
          <p:nvPr/>
        </p:nvSpPr>
        <p:spPr>
          <a:xfrm>
            <a:off x="0" y="6224229"/>
            <a:ext cx="12192000" cy="646329"/>
          </a:xfrm>
          <a:prstGeom prst="rect">
            <a:avLst/>
          </a:prstGeom>
          <a:solidFill>
            <a:srgbClr val="9B1E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b="1">
                <a:solidFill>
                  <a:srgbClr val="FFFFFF"/>
                </a:solidFill>
                <a:latin typeface="Source Sans Pro Regular"/>
                <a:ea typeface="Source Sans Pro Regular"/>
              </a:rPr>
              <a:t>Depending on each country's context and risk assessment, immunizations might be classified as routine, recommended, or required/mandatory.</a:t>
            </a:r>
            <a:endParaRPr lang="en-US">
              <a:solidFill>
                <a:srgbClr val="FFFFFF"/>
              </a:solidFill>
            </a:endParaRPr>
          </a:p>
        </p:txBody>
      </p:sp>
      <p:sp>
        <p:nvSpPr>
          <p:cNvPr id="7" name="Slide Number Placeholder 1">
            <a:extLst>
              <a:ext uri="{FF2B5EF4-FFF2-40B4-BE49-F238E27FC236}">
                <a16:creationId xmlns:a16="http://schemas.microsoft.com/office/drawing/2014/main" id="{B55CDED2-7F1C-4DBF-A7BA-F101A7CDCBE6}"/>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18</a:t>
            </a:fld>
            <a:endParaRPr lang="en-US" sz="1000">
              <a:solidFill>
                <a:schemeClr val="tx1">
                  <a:lumMod val="65000"/>
                  <a:lumOff val="35000"/>
                </a:schemeClr>
              </a:solidFill>
            </a:endParaRPr>
          </a:p>
        </p:txBody>
      </p:sp>
    </p:spTree>
    <p:extLst>
      <p:ext uri="{BB962C8B-B14F-4D97-AF65-F5344CB8AC3E}">
        <p14:creationId xmlns:p14="http://schemas.microsoft.com/office/powerpoint/2010/main" val="33002421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706230"/>
            <a:ext cx="3571875" cy="646114"/>
          </a:xfrm>
        </p:spPr>
        <p:txBody>
          <a:bodyPr>
            <a:normAutofit/>
          </a:bodyPr>
          <a:lstStyle/>
          <a:p>
            <a:r>
              <a:rPr lang="en-GB" sz="2600" b="1">
                <a:solidFill>
                  <a:srgbClr val="A1010D"/>
                </a:solidFill>
              </a:rPr>
              <a:t>Briefing on arrival</a:t>
            </a:r>
          </a:p>
        </p:txBody>
      </p:sp>
      <p:sp>
        <p:nvSpPr>
          <p:cNvPr id="3" name="Content Placeholder 2"/>
          <p:cNvSpPr>
            <a:spLocks noGrp="1"/>
          </p:cNvSpPr>
          <p:nvPr>
            <p:ph type="body" idx="1"/>
          </p:nvPr>
        </p:nvSpPr>
        <p:spPr>
          <a:xfrm>
            <a:off x="587830" y="1352344"/>
            <a:ext cx="11027228" cy="4654071"/>
          </a:xfrm>
        </p:spPr>
        <p:txBody>
          <a:bodyPr vert="horz" lIns="91440" tIns="45720" rIns="91440" bIns="45720" rtlCol="0" anchor="t">
            <a:noAutofit/>
          </a:bodyPr>
          <a:lstStyle/>
          <a:p>
            <a:pPr marL="285750" lvl="1" indent="-285750" defTabSz="914400">
              <a:lnSpc>
                <a:spcPct val="100000"/>
              </a:lnSpc>
              <a:buClr>
                <a:srgbClr val="649E00"/>
              </a:buClr>
              <a:buSzTx/>
              <a:buFont typeface="Arial" panose="020B0604020202020204" pitchFamily="34" charset="0"/>
              <a:buChar char="•"/>
            </a:pPr>
            <a:r>
              <a:rPr lang="en-US" sz="2200" kern="1200">
                <a:ea typeface="+mn-ea"/>
                <a:cs typeface="+mn-cs"/>
              </a:rPr>
              <a:t>It may </a:t>
            </a:r>
            <a:r>
              <a:rPr lang="en-GB" sz="2200" kern="1200">
                <a:ea typeface="+mn-ea"/>
                <a:cs typeface="+mn-cs"/>
              </a:rPr>
              <a:t>be carried out by personnel with knowledge of OHS (OHS focal point):</a:t>
            </a:r>
            <a:endParaRPr lang="fr-FR" sz="2200" kern="1200">
              <a:ea typeface="+mn-ea"/>
              <a:cs typeface="+mn-cs"/>
            </a:endParaRPr>
          </a:p>
          <a:p>
            <a:pPr marL="0" indent="0">
              <a:spcBef>
                <a:spcPts val="600"/>
              </a:spcBef>
              <a:buNone/>
            </a:pPr>
            <a:endParaRPr lang="en-GB" sz="1800">
              <a:solidFill>
                <a:srgbClr val="002060"/>
              </a:solidFill>
              <a:cs typeface="Arial"/>
            </a:endParaRPr>
          </a:p>
          <a:p>
            <a:r>
              <a:rPr lang="en-IN" sz="2200" b="1">
                <a:solidFill>
                  <a:srgbClr val="649E00"/>
                </a:solidFill>
                <a:cs typeface="Arial"/>
              </a:rPr>
              <a:t>Coverage:</a:t>
            </a:r>
          </a:p>
          <a:p>
            <a:pPr marL="285750" lvl="1" indent="-285750" defTabSz="914400">
              <a:lnSpc>
                <a:spcPct val="100000"/>
              </a:lnSpc>
              <a:buClr>
                <a:srgbClr val="649E00"/>
              </a:buClr>
              <a:buSzTx/>
              <a:buFont typeface="Arial" panose="020B0604020202020204" pitchFamily="34" charset="0"/>
              <a:buChar char="•"/>
            </a:pPr>
            <a:r>
              <a:rPr lang="en-IN" sz="2200" kern="1200">
                <a:solidFill>
                  <a:prstClr val="black"/>
                </a:solidFill>
                <a:ea typeface="+mn-ea"/>
                <a:cs typeface="+mn-cs"/>
              </a:rPr>
              <a:t>Specific OHS risks, the measures in place, resources, and services available in the facility or in the local community. </a:t>
            </a:r>
          </a:p>
          <a:p>
            <a:pPr marL="285750" lvl="1" indent="-285750" defTabSz="914400">
              <a:lnSpc>
                <a:spcPct val="100000"/>
              </a:lnSpc>
              <a:buClr>
                <a:srgbClr val="649E00"/>
              </a:buClr>
              <a:buSzTx/>
              <a:buFont typeface="Arial" panose="020B0604020202020204" pitchFamily="34" charset="0"/>
              <a:buChar char="•"/>
            </a:pPr>
            <a:r>
              <a:rPr lang="en-IN" sz="2200" kern="1200">
                <a:solidFill>
                  <a:prstClr val="black"/>
                </a:solidFill>
                <a:ea typeface="+mn-ea"/>
                <a:cs typeface="+mn-cs"/>
              </a:rPr>
              <a:t>Use of  on-site safety and security equipment, PPE, and IPC measures, facilities for water and sanitation, personal hygiene, resting and socializing, the need for hand hygiene, respiratory etiquette, and physical distancing outside patient care areas.</a:t>
            </a:r>
          </a:p>
          <a:p>
            <a:pPr marL="285750" lvl="1" indent="-285750" defTabSz="914400">
              <a:lnSpc>
                <a:spcPct val="100000"/>
              </a:lnSpc>
              <a:buClr>
                <a:srgbClr val="649E00"/>
              </a:buClr>
              <a:buSzTx/>
              <a:buFont typeface="Arial" panose="020B0604020202020204" pitchFamily="34" charset="0"/>
              <a:buChar char="•"/>
            </a:pPr>
            <a:r>
              <a:rPr lang="en-IN" sz="2200" kern="1200">
                <a:solidFill>
                  <a:prstClr val="black"/>
                </a:solidFill>
                <a:ea typeface="+mn-ea"/>
                <a:cs typeface="+mn-cs"/>
              </a:rPr>
              <a:t>Work organization.</a:t>
            </a:r>
          </a:p>
          <a:p>
            <a:pPr marL="285750" lvl="1" indent="-285750" defTabSz="914400">
              <a:lnSpc>
                <a:spcPct val="100000"/>
              </a:lnSpc>
              <a:buClr>
                <a:srgbClr val="649E00"/>
              </a:buClr>
              <a:buSzTx/>
              <a:buFont typeface="Arial" panose="020B0604020202020204" pitchFamily="34" charset="0"/>
              <a:buChar char="•"/>
            </a:pPr>
            <a:r>
              <a:rPr lang="en-IN" sz="2200" kern="1200">
                <a:solidFill>
                  <a:prstClr val="black"/>
                </a:solidFill>
                <a:ea typeface="+mn-ea"/>
                <a:cs typeface="+mn-cs"/>
              </a:rPr>
              <a:t>Security briefing and the buddy system.</a:t>
            </a:r>
          </a:p>
          <a:p>
            <a:pPr marL="285750" lvl="1" indent="-285750" defTabSz="914400">
              <a:lnSpc>
                <a:spcPct val="100000"/>
              </a:lnSpc>
              <a:buClr>
                <a:srgbClr val="649E00"/>
              </a:buClr>
              <a:buSzTx/>
              <a:buFont typeface="Arial" panose="020B0604020202020204" pitchFamily="34" charset="0"/>
              <a:buChar char="•"/>
            </a:pPr>
            <a:r>
              <a:rPr lang="en-IN" sz="2200" kern="1200">
                <a:ea typeface="+mn-ea"/>
                <a:cs typeface="+mn-cs"/>
              </a:rPr>
              <a:t>Procedures e.g., reporting of cases with psychological and sexual harassment and physical violence, as well as </a:t>
            </a:r>
            <a:r>
              <a:rPr lang="en-IN" sz="2200" kern="1200">
                <a:cs typeface="+mn-cs"/>
              </a:rPr>
              <a:t>sharps injuries and </a:t>
            </a:r>
            <a:r>
              <a:rPr lang="en-IN" sz="2200" kern="1200">
                <a:ea typeface="+mn-ea"/>
                <a:cs typeface="+mn-cs"/>
              </a:rPr>
              <a:t>accidental exposure to blood and body fluids, including respiratory secretions, etc.</a:t>
            </a:r>
          </a:p>
          <a:p>
            <a:pPr marL="285750" lvl="1" indent="-285750" defTabSz="914400">
              <a:lnSpc>
                <a:spcPct val="80000"/>
              </a:lnSpc>
              <a:buClr>
                <a:srgbClr val="649E00"/>
              </a:buClr>
              <a:buSzTx/>
              <a:buFont typeface="Arial" panose="020B0604020202020204" pitchFamily="34" charset="0"/>
              <a:buChar char="•"/>
            </a:pPr>
            <a:endParaRPr lang="en-IN" sz="2200" kern="1200">
              <a:solidFill>
                <a:prstClr val="black"/>
              </a:solidFill>
              <a:ea typeface="+mn-ea"/>
              <a:cs typeface="+mn-cs"/>
            </a:endParaRPr>
          </a:p>
          <a:p>
            <a:pPr>
              <a:spcBef>
                <a:spcPts val="0"/>
              </a:spcBef>
            </a:pPr>
            <a:endParaRPr lang="en-IN" sz="1900">
              <a:solidFill>
                <a:srgbClr val="002060"/>
              </a:solidFill>
            </a:endParaRPr>
          </a:p>
          <a:p>
            <a:pPr>
              <a:spcBef>
                <a:spcPts val="0"/>
              </a:spcBef>
            </a:pPr>
            <a:endParaRPr lang="en-IN" sz="1900">
              <a:solidFill>
                <a:srgbClr val="002060"/>
              </a:solidFill>
            </a:endParaRPr>
          </a:p>
          <a:p>
            <a:pPr>
              <a:spcBef>
                <a:spcPts val="0"/>
              </a:spcBef>
            </a:pPr>
            <a:endParaRPr lang="en-IN" sz="1900">
              <a:solidFill>
                <a:srgbClr val="002060"/>
              </a:solidFill>
            </a:endParaRPr>
          </a:p>
          <a:p>
            <a:pPr>
              <a:spcBef>
                <a:spcPts val="0"/>
              </a:spcBef>
            </a:pPr>
            <a:endParaRPr lang="en-IN" sz="1900">
              <a:solidFill>
                <a:srgbClr val="002060"/>
              </a:solidFill>
            </a:endParaRPr>
          </a:p>
          <a:p>
            <a:pPr>
              <a:spcBef>
                <a:spcPts val="0"/>
              </a:spcBef>
            </a:pPr>
            <a:endParaRPr lang="en-GB" sz="1900">
              <a:solidFill>
                <a:srgbClr val="002060"/>
              </a:solidFill>
            </a:endParaRPr>
          </a:p>
        </p:txBody>
      </p:sp>
      <p:sp>
        <p:nvSpPr>
          <p:cNvPr id="4" name="Rectangle 3"/>
          <p:cNvSpPr/>
          <p:nvPr/>
        </p:nvSpPr>
        <p:spPr>
          <a:xfrm>
            <a:off x="0" y="0"/>
            <a:ext cx="9660017"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6" name="Slide Number Placeholder 1">
            <a:extLst>
              <a:ext uri="{FF2B5EF4-FFF2-40B4-BE49-F238E27FC236}">
                <a16:creationId xmlns:a16="http://schemas.microsoft.com/office/drawing/2014/main" id="{44546B23-D852-4E36-9039-19E4294E46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19</a:t>
            </a:fld>
            <a:endParaRPr lang="en-US" sz="1000">
              <a:solidFill>
                <a:schemeClr val="tx1">
                  <a:lumMod val="65000"/>
                  <a:lumOff val="35000"/>
                </a:schemeClr>
              </a:solidFill>
            </a:endParaRPr>
          </a:p>
        </p:txBody>
      </p:sp>
    </p:spTree>
    <p:extLst>
      <p:ext uri="{BB962C8B-B14F-4D97-AF65-F5344CB8AC3E}">
        <p14:creationId xmlns:p14="http://schemas.microsoft.com/office/powerpoint/2010/main" val="261583247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Content Placeholder 1"/>
          <p:cNvSpPr txBox="1">
            <a:spLocks noGrp="1"/>
          </p:cNvSpPr>
          <p:nvPr>
            <p:ph type="body" sz="half" idx="1"/>
          </p:nvPr>
        </p:nvSpPr>
        <p:spPr>
          <a:xfrm>
            <a:off x="4273551" y="2031224"/>
            <a:ext cx="7529515" cy="4358467"/>
          </a:xfrm>
          <a:prstGeom prst="rect">
            <a:avLst/>
          </a:prstGeom>
        </p:spPr>
        <p:txBody>
          <a:bodyPr lIns="45719" tIns="45720" rIns="45719" bIns="45720" anchor="t">
            <a:normAutofit/>
          </a:bodyPr>
          <a:lstStyle/>
          <a:p>
            <a:pPr>
              <a:defRPr>
                <a:solidFill>
                  <a:srgbClr val="002060"/>
                </a:solidFill>
                <a:latin typeface="Source Sans Pro Bold"/>
                <a:ea typeface="Source Sans Pro Bold"/>
                <a:cs typeface="Source Sans Pro Bold"/>
                <a:sym typeface="Source Sans Pro Bold"/>
              </a:defRPr>
            </a:pPr>
            <a:endParaRPr/>
          </a:p>
          <a:p>
            <a:pPr>
              <a:defRPr>
                <a:solidFill>
                  <a:srgbClr val="FF0000"/>
                </a:solidFill>
              </a:defRPr>
            </a:pPr>
            <a:r>
              <a:rPr lang="en-US" dirty="0"/>
              <a:t>The content of this presentation is to be adapted to your final </a:t>
            </a:r>
            <a:r>
              <a:rPr lang="fr-FR" dirty="0"/>
              <a:t>RRT MTP</a:t>
            </a:r>
            <a:r>
              <a:rPr lang="en-US" dirty="0"/>
              <a:t> agenda and specifics of your country. Areas to be </a:t>
            </a:r>
            <a:r>
              <a:rPr lang="en-GB" dirty="0"/>
              <a:t>reviewed</a:t>
            </a:r>
            <a:r>
              <a:rPr lang="en-US" dirty="0"/>
              <a:t>/completed by </a:t>
            </a:r>
            <a:r>
              <a:rPr lang="fr-FR" dirty="0"/>
              <a:t>RRT MTP</a:t>
            </a:r>
            <a:r>
              <a:rPr lang="en-US" dirty="0"/>
              <a:t> organizers/facilitators are highlighted in yellow.</a:t>
            </a:r>
          </a:p>
        </p:txBody>
      </p:sp>
      <p:sp>
        <p:nvSpPr>
          <p:cNvPr id="569" name="TextBox 8"/>
          <p:cNvSpPr txBox="1"/>
          <p:nvPr/>
        </p:nvSpPr>
        <p:spPr>
          <a:xfrm>
            <a:off x="370954" y="418349"/>
            <a:ext cx="3341144"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Note to facilitators</a:t>
            </a:r>
            <a:endParaRPr lang="en-US" b="1"/>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2</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8E9B6-91DD-4C56-9124-C057F9A89B84}"/>
              </a:ext>
            </a:extLst>
          </p:cNvPr>
          <p:cNvSpPr>
            <a:spLocks noGrp="1"/>
          </p:cNvSpPr>
          <p:nvPr>
            <p:ph type="title"/>
          </p:nvPr>
        </p:nvSpPr>
        <p:spPr>
          <a:xfrm>
            <a:off x="90884" y="760658"/>
            <a:ext cx="5972459" cy="646114"/>
          </a:xfrm>
        </p:spPr>
        <p:txBody>
          <a:bodyPr>
            <a:noAutofit/>
          </a:bodyPr>
          <a:lstStyle/>
          <a:p>
            <a:r>
              <a:rPr lang="en-US" sz="2600" b="1">
                <a:solidFill>
                  <a:srgbClr val="A1010D"/>
                </a:solidFill>
              </a:rPr>
              <a:t>Deployment stage activities</a:t>
            </a:r>
          </a:p>
        </p:txBody>
      </p:sp>
      <p:sp>
        <p:nvSpPr>
          <p:cNvPr id="3" name="Content Placeholder 2">
            <a:extLst>
              <a:ext uri="{FF2B5EF4-FFF2-40B4-BE49-F238E27FC236}">
                <a16:creationId xmlns:a16="http://schemas.microsoft.com/office/drawing/2014/main" id="{F237F5AF-9847-49B1-AAC6-F7F46AC14034}"/>
              </a:ext>
            </a:extLst>
          </p:cNvPr>
          <p:cNvSpPr>
            <a:spLocks noGrp="1"/>
          </p:cNvSpPr>
          <p:nvPr>
            <p:ph type="body" idx="1"/>
          </p:nvPr>
        </p:nvSpPr>
        <p:spPr>
          <a:xfrm>
            <a:off x="696687" y="1548287"/>
            <a:ext cx="10395855" cy="3464099"/>
          </a:xfrm>
        </p:spPr>
        <p:txBody>
          <a:bodyPr lIns="45719" tIns="45720" rIns="45719" bIns="45720" anchor="t">
            <a:normAutofit/>
          </a:bodyPr>
          <a:lstStyle/>
          <a:p>
            <a:pPr marL="285750" lvl="1" indent="-285750" defTabSz="914400">
              <a:lnSpc>
                <a:spcPct val="100000"/>
              </a:lnSpc>
              <a:buClr>
                <a:srgbClr val="649E00"/>
              </a:buClr>
              <a:buSzTx/>
              <a:buFont typeface="Arial" panose="020B0604020202020204" pitchFamily="34" charset="0"/>
              <a:buChar char="•"/>
            </a:pPr>
            <a:r>
              <a:rPr lang="en-US" sz="2200" kern="1200">
                <a:ea typeface="+mn-ea"/>
                <a:cs typeface="+mn-cs"/>
              </a:rPr>
              <a:t>During deployment all workers must follow a strict code of conduct for health and safety in their respective areas of operation. </a:t>
            </a:r>
            <a:endParaRPr lang="en-US" sz="2200" kern="1200">
              <a:solidFill>
                <a:prstClr val="black"/>
              </a:solidFill>
              <a:ea typeface="+mn-ea"/>
              <a:cs typeface="+mn-cs"/>
            </a:endParaRPr>
          </a:p>
          <a:p>
            <a:pPr marL="0" lvl="1" indent="0" defTabSz="914400">
              <a:lnSpc>
                <a:spcPct val="100000"/>
              </a:lnSpc>
              <a:buClr>
                <a:srgbClr val="649E00"/>
              </a:buClr>
              <a:buSzTx/>
              <a:buNone/>
            </a:pPr>
            <a:endParaRPr lang="en-US" sz="2200" kern="1200">
              <a:solidFill>
                <a:prstClr val="black"/>
              </a:solidFill>
              <a:ea typeface="+mn-ea"/>
              <a:cs typeface="+mn-cs"/>
            </a:endParaRPr>
          </a:p>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Worksites and lodging areas should be regularly assessed for IPC and OHS risks. </a:t>
            </a:r>
          </a:p>
          <a:p>
            <a:pPr marL="0" lvl="1" indent="0" defTabSz="914400">
              <a:lnSpc>
                <a:spcPct val="100000"/>
              </a:lnSpc>
              <a:buClr>
                <a:srgbClr val="649E00"/>
              </a:buClr>
              <a:buSzTx/>
              <a:buNone/>
            </a:pPr>
            <a:endParaRPr lang="en-US" sz="2200" kern="1200">
              <a:solidFill>
                <a:prstClr val="black"/>
              </a:solidFill>
              <a:ea typeface="+mn-ea"/>
              <a:cs typeface="+mn-cs"/>
            </a:endParaRPr>
          </a:p>
          <a:p>
            <a:pPr marL="285750" lvl="1" indent="-285750" defTabSz="914400">
              <a:lnSpc>
                <a:spcPct val="100000"/>
              </a:lnSpc>
              <a:buClr>
                <a:srgbClr val="649E00"/>
              </a:buClr>
              <a:buSzTx/>
              <a:buFont typeface="Arial" panose="020B0604020202020204" pitchFamily="34" charset="0"/>
              <a:buChar char="•"/>
            </a:pPr>
            <a:r>
              <a:rPr lang="en-US" sz="2200" kern="1200">
                <a:ea typeface="+mn-ea"/>
                <a:cs typeface="+mn-cs"/>
              </a:rPr>
              <a:t>Risk assessments should follow general principles and cover all possible hazards and risks that emergency workers may encountered, anticipating the likely response requirements and all necessary preventive measures, </a:t>
            </a:r>
            <a:r>
              <a:rPr lang="en-US" sz="2200" kern="1200">
                <a:cs typeface="+mn-cs"/>
              </a:rPr>
              <a:t>including the demobilization of the RRT member when necessary, according to administrative considerations SOP.</a:t>
            </a:r>
            <a:endParaRPr lang="en-US" sz="2200" kern="1200">
              <a:ea typeface="+mn-ea"/>
              <a:cs typeface="+mn-cs"/>
            </a:endParaRPr>
          </a:p>
        </p:txBody>
      </p:sp>
      <p:sp>
        <p:nvSpPr>
          <p:cNvPr id="4" name="Rectangle 3"/>
          <p:cNvSpPr/>
          <p:nvPr/>
        </p:nvSpPr>
        <p:spPr>
          <a:xfrm>
            <a:off x="0" y="0"/>
            <a:ext cx="9823523"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7" name="Rectangle 6">
            <a:extLst>
              <a:ext uri="{FF2B5EF4-FFF2-40B4-BE49-F238E27FC236}">
                <a16:creationId xmlns:a16="http://schemas.microsoft.com/office/drawing/2014/main" id="{99B5E104-DF42-5E34-8F72-418C677A3424}"/>
              </a:ext>
            </a:extLst>
          </p:cNvPr>
          <p:cNvSpPr/>
          <p:nvPr/>
        </p:nvSpPr>
        <p:spPr>
          <a:xfrm>
            <a:off x="490888" y="5575966"/>
            <a:ext cx="11242308" cy="369332"/>
          </a:xfrm>
          <a:prstGeom prst="rect">
            <a:avLst/>
          </a:prstGeom>
          <a:solidFill>
            <a:srgbClr val="A1010D"/>
          </a:solidFill>
        </p:spPr>
        <p:txBody>
          <a:bodyPr wrap="square" lIns="91440" tIns="45720" rIns="91440" bIns="45720" anchor="t">
            <a:spAutoFit/>
          </a:bodyPr>
          <a:lstStyle/>
          <a:p>
            <a:pPr algn="ctr"/>
            <a:r>
              <a:rPr lang="en-US" b="1" kern="1200">
                <a:solidFill>
                  <a:schemeClr val="bg1"/>
                </a:solidFill>
                <a:latin typeface="Source Sans Pro Regular"/>
                <a:ea typeface="+mn-ea"/>
                <a:cs typeface="+mn-cs"/>
                <a:sym typeface="Source Sans Pro Regular"/>
              </a:rPr>
              <a:t>Reminder: Do not forget to ensure the monitoring for signs and symptoms of burnout</a:t>
            </a:r>
            <a:endParaRPr lang="en-US" b="1" kern="1200">
              <a:solidFill>
                <a:schemeClr val="bg1"/>
              </a:solidFill>
              <a:latin typeface="Source Sans Pro Regular"/>
              <a:ea typeface="+mn-ea"/>
              <a:cs typeface="+mn-cs"/>
            </a:endParaRPr>
          </a:p>
        </p:txBody>
      </p:sp>
      <p:sp>
        <p:nvSpPr>
          <p:cNvPr id="8" name="Slide Number Placeholder 1">
            <a:extLst>
              <a:ext uri="{FF2B5EF4-FFF2-40B4-BE49-F238E27FC236}">
                <a16:creationId xmlns:a16="http://schemas.microsoft.com/office/drawing/2014/main" id="{D2E89284-E8BD-4270-9C75-D6DEC66CC6C1}"/>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20</a:t>
            </a:fld>
            <a:endParaRPr lang="en-US" sz="1000">
              <a:solidFill>
                <a:schemeClr val="tx1">
                  <a:lumMod val="65000"/>
                  <a:lumOff val="35000"/>
                </a:schemeClr>
              </a:solidFill>
            </a:endParaRPr>
          </a:p>
        </p:txBody>
      </p:sp>
    </p:spTree>
    <p:extLst>
      <p:ext uri="{BB962C8B-B14F-4D97-AF65-F5344CB8AC3E}">
        <p14:creationId xmlns:p14="http://schemas.microsoft.com/office/powerpoint/2010/main" val="31079636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500743" y="1608658"/>
            <a:ext cx="11342914" cy="4654071"/>
          </a:xfrm>
        </p:spPr>
        <p:txBody>
          <a:bodyPr vert="horz" lIns="91440" tIns="45720" rIns="91440" bIns="45720" rtlCol="0" anchor="t">
            <a:noAutofit/>
          </a:bodyPr>
          <a:lstStyle/>
          <a:p>
            <a:pPr marL="285750" lvl="1" indent="-285750" defTabSz="914400">
              <a:lnSpc>
                <a:spcPct val="100000"/>
              </a:lnSpc>
              <a:buClr>
                <a:srgbClr val="649E00"/>
              </a:buClr>
              <a:buSzTx/>
            </a:pPr>
            <a:r>
              <a:rPr lang="en-US" sz="2200" kern="1200" dirty="0">
                <a:ea typeface="+mn-ea"/>
                <a:cs typeface="+mn-cs"/>
              </a:rPr>
              <a:t>Post deployment follow up is essential for later development of psychological illnesses (e.g., Post Traumatic Stress Disorders ( PTSD)). It may also be needed for long term follow up of emergency personnel exposed to hazardous chemical or radiation that may lead to delayed health impacts.</a:t>
            </a:r>
            <a:endParaRPr lang="en-US"/>
          </a:p>
          <a:p>
            <a:pPr marL="285750" lvl="1" indent="-285750" defTabSz="914400">
              <a:lnSpc>
                <a:spcPct val="100000"/>
              </a:lnSpc>
              <a:buClr>
                <a:srgbClr val="649E00"/>
              </a:buClr>
              <a:buSzTx/>
            </a:pPr>
            <a:r>
              <a:rPr lang="en-US" sz="2200" kern="1200" dirty="0">
                <a:ea typeface="+mn-ea"/>
                <a:cs typeface="+mn-cs"/>
              </a:rPr>
              <a:t>Post-deployment follow up may </a:t>
            </a:r>
            <a:r>
              <a:rPr lang="en-US" sz="2200" kern="1200">
                <a:ea typeface="+mn-ea"/>
                <a:cs typeface="+mn-cs"/>
              </a:rPr>
              <a:t>include</a:t>
            </a:r>
            <a:r>
              <a:rPr lang="en-US" sz="2200" kern="1200" dirty="0">
                <a:ea typeface="+mn-ea"/>
                <a:cs typeface="+mn-cs"/>
              </a:rPr>
              <a:t> debriefing, referral to physician/nurse or mental health professional, and/or notification of authorities, as explained below.</a:t>
            </a:r>
            <a:endParaRPr lang="en-US" sz="2200" kern="1200" dirty="0">
              <a:cs typeface="+mn-cs"/>
            </a:endParaRPr>
          </a:p>
          <a:p>
            <a:pPr marL="0" indent="0">
              <a:lnSpc>
                <a:spcPct val="100000"/>
              </a:lnSpc>
              <a:spcBef>
                <a:spcPts val="0"/>
              </a:spcBef>
              <a:buNone/>
            </a:pPr>
            <a:endParaRPr lang="en-US" sz="2000"/>
          </a:p>
          <a:p>
            <a:r>
              <a:rPr lang="en-US" sz="2200" b="1" dirty="0">
                <a:solidFill>
                  <a:srgbClr val="649E00"/>
                </a:solidFill>
                <a:cs typeface="Arial"/>
              </a:rPr>
              <a:t>Debriefing: </a:t>
            </a:r>
          </a:p>
          <a:p>
            <a:pPr marL="285750" lvl="1" indent="-285750" defTabSz="914400">
              <a:lnSpc>
                <a:spcPct val="100000"/>
              </a:lnSpc>
              <a:buClr>
                <a:srgbClr val="649E00"/>
              </a:buClr>
              <a:buSzTx/>
            </a:pPr>
            <a:r>
              <a:rPr lang="en-US" sz="2200" kern="1200" dirty="0">
                <a:solidFill>
                  <a:prstClr val="black"/>
                </a:solidFill>
                <a:ea typeface="+mn-ea"/>
                <a:cs typeface="+mn-cs"/>
              </a:rPr>
              <a:t>To identify any physical or mental health conditions that may have appeared or worsened during the deployment. </a:t>
            </a:r>
            <a:endParaRPr lang="en-US" sz="2200" kern="1200" dirty="0">
              <a:solidFill>
                <a:prstClr val="black"/>
              </a:solidFill>
              <a:cs typeface="+mn-cs"/>
            </a:endParaRPr>
          </a:p>
          <a:p>
            <a:pPr marL="285750" lvl="1" indent="-285750" defTabSz="914400">
              <a:lnSpc>
                <a:spcPct val="100000"/>
              </a:lnSpc>
              <a:buClr>
                <a:srgbClr val="649E00"/>
              </a:buClr>
              <a:buSzTx/>
            </a:pPr>
            <a:r>
              <a:rPr lang="en-US" sz="2200" kern="1200" dirty="0">
                <a:solidFill>
                  <a:prstClr val="black"/>
                </a:solidFill>
                <a:ea typeface="+mn-ea"/>
                <a:cs typeface="+mn-cs"/>
              </a:rPr>
              <a:t>To get a feedback about the satisfaction with occupational health services provided during deployment.</a:t>
            </a:r>
            <a:endParaRPr lang="en-US" sz="2200" kern="1200" dirty="0">
              <a:solidFill>
                <a:prstClr val="black"/>
              </a:solidFill>
              <a:cs typeface="+mn-cs"/>
            </a:endParaRPr>
          </a:p>
          <a:p>
            <a:pPr>
              <a:spcBef>
                <a:spcPts val="0"/>
              </a:spcBef>
            </a:pPr>
            <a:endParaRPr lang="en-US" sz="1800" b="1">
              <a:latin typeface="Arial"/>
              <a:cs typeface="Arial"/>
            </a:endParaRPr>
          </a:p>
          <a:p>
            <a:pPr>
              <a:spcBef>
                <a:spcPts val="0"/>
              </a:spcBef>
            </a:pPr>
            <a:endParaRPr lang="en-US" sz="1800">
              <a:latin typeface="Arial"/>
              <a:cs typeface="Arial"/>
            </a:endParaRPr>
          </a:p>
        </p:txBody>
      </p:sp>
      <p:sp>
        <p:nvSpPr>
          <p:cNvPr id="7" name="Title 1">
            <a:extLst>
              <a:ext uri="{FF2B5EF4-FFF2-40B4-BE49-F238E27FC236}">
                <a16:creationId xmlns:a16="http://schemas.microsoft.com/office/drawing/2014/main" id="{922A2D4C-1D43-D1A5-607A-7A64CA3B66F8}"/>
              </a:ext>
            </a:extLst>
          </p:cNvPr>
          <p:cNvSpPr txBox="1">
            <a:spLocks/>
          </p:cNvSpPr>
          <p:nvPr/>
        </p:nvSpPr>
        <p:spPr bwMode="auto">
          <a:xfrm>
            <a:off x="97972" y="755741"/>
            <a:ext cx="10972800" cy="52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2600">
                <a:solidFill>
                  <a:srgbClr val="A1010D"/>
                </a:solidFill>
                <a:latin typeface="Source Sans Pro Bold"/>
                <a:ea typeface="Source Sans Pro Bold"/>
                <a:cs typeface="Arial"/>
                <a:sym typeface="Source Sans Pro Bold"/>
              </a:rPr>
              <a:t>Post-deployment</a:t>
            </a:r>
            <a:r>
              <a:rPr lang="en-US" sz="3200">
                <a:solidFill>
                  <a:srgbClr val="A1010D"/>
                </a:solidFill>
                <a:latin typeface="Arial"/>
                <a:cs typeface="Arial"/>
              </a:rPr>
              <a:t> </a:t>
            </a:r>
          </a:p>
        </p:txBody>
      </p:sp>
      <p:sp>
        <p:nvSpPr>
          <p:cNvPr id="5" name="Rectangle 4"/>
          <p:cNvSpPr/>
          <p:nvPr/>
        </p:nvSpPr>
        <p:spPr>
          <a:xfrm>
            <a:off x="0" y="0"/>
            <a:ext cx="9741769"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4" name="Rectangle 3">
            <a:extLst>
              <a:ext uri="{FF2B5EF4-FFF2-40B4-BE49-F238E27FC236}">
                <a16:creationId xmlns:a16="http://schemas.microsoft.com/office/drawing/2014/main" id="{32C5030B-5AE4-082C-5B08-2DB206F381A7}"/>
              </a:ext>
            </a:extLst>
          </p:cNvPr>
          <p:cNvSpPr/>
          <p:nvPr/>
        </p:nvSpPr>
        <p:spPr>
          <a:xfrm>
            <a:off x="-10472" y="6199549"/>
            <a:ext cx="12212943" cy="646331"/>
          </a:xfrm>
          <a:prstGeom prst="rect">
            <a:avLst/>
          </a:prstGeom>
          <a:solidFill>
            <a:srgbClr val="A1010D"/>
          </a:solidFill>
        </p:spPr>
        <p:txBody>
          <a:bodyPr wrap="square" lIns="91440" tIns="45720" rIns="91440" bIns="45720" anchor="t">
            <a:spAutoFit/>
          </a:bodyPr>
          <a:lstStyle/>
          <a:p>
            <a:pPr algn="ctr"/>
            <a:r>
              <a:rPr lang="en-US" b="1" kern="1200" dirty="0">
                <a:solidFill>
                  <a:schemeClr val="bg1"/>
                </a:solidFill>
                <a:latin typeface="Source Sans Pro Regular"/>
                <a:ea typeface="+mn-ea"/>
                <a:cs typeface="+mn-cs"/>
                <a:sym typeface="Source Sans Pro Regular"/>
              </a:rPr>
              <a:t>Reminder: Do not forget to ensure the monitoring for signs and symptoms of burnout</a:t>
            </a:r>
          </a:p>
          <a:p>
            <a:pPr algn="ctr"/>
            <a:endParaRPr lang="en-US" b="1" kern="1200" dirty="0">
              <a:solidFill>
                <a:schemeClr val="bg1"/>
              </a:solidFill>
              <a:latin typeface="Source Sans Pro Regular"/>
              <a:ea typeface="Source Sans Pro Regular"/>
              <a:cs typeface="+mn-cs"/>
            </a:endParaRPr>
          </a:p>
        </p:txBody>
      </p:sp>
      <p:sp>
        <p:nvSpPr>
          <p:cNvPr id="8" name="Slide Number Placeholder 1">
            <a:extLst>
              <a:ext uri="{FF2B5EF4-FFF2-40B4-BE49-F238E27FC236}">
                <a16:creationId xmlns:a16="http://schemas.microsoft.com/office/drawing/2014/main" id="{CD7AF48D-1475-4084-BA76-6A850D29163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21</a:t>
            </a:fld>
            <a:endParaRPr lang="en-US" sz="1000">
              <a:solidFill>
                <a:schemeClr val="tx1">
                  <a:lumMod val="65000"/>
                  <a:lumOff val="35000"/>
                </a:schemeClr>
              </a:solidFill>
            </a:endParaRPr>
          </a:p>
        </p:txBody>
      </p:sp>
    </p:spTree>
    <p:extLst>
      <p:ext uri="{BB962C8B-B14F-4D97-AF65-F5344CB8AC3E}">
        <p14:creationId xmlns:p14="http://schemas.microsoft.com/office/powerpoint/2010/main" val="7841664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89857" y="1508258"/>
            <a:ext cx="11342914" cy="4654071"/>
          </a:xfrm>
        </p:spPr>
        <p:txBody>
          <a:bodyPr vert="horz" lIns="91440" tIns="45720" rIns="91440" bIns="45720" rtlCol="0" anchor="t">
            <a:noAutofit/>
          </a:bodyPr>
          <a:lstStyle/>
          <a:p>
            <a:r>
              <a:rPr lang="en-US" sz="2200" b="1">
                <a:solidFill>
                  <a:srgbClr val="649E00"/>
                </a:solidFill>
                <a:cs typeface="Arial"/>
              </a:rPr>
              <a:t>Referral to physician/nurse or mental health professional:</a:t>
            </a:r>
          </a:p>
          <a:p>
            <a:pPr marL="285750" lvl="1" indent="-285750" defTabSz="914400">
              <a:lnSpc>
                <a:spcPct val="100000"/>
              </a:lnSpc>
              <a:buClr>
                <a:srgbClr val="649E00"/>
              </a:buClr>
              <a:buSzTx/>
            </a:pPr>
            <a:r>
              <a:rPr lang="en-US" sz="2200" kern="1200">
                <a:solidFill>
                  <a:prstClr val="black"/>
                </a:solidFill>
                <a:ea typeface="+mn-ea"/>
                <a:cs typeface="+mn-cs"/>
              </a:rPr>
              <a:t>To conduct medical evaluation, if these are persisting medical problems or continuing psychological distress/worries. </a:t>
            </a:r>
          </a:p>
          <a:p>
            <a:pPr marL="285750" lvl="1" indent="-285750" defTabSz="914400">
              <a:lnSpc>
                <a:spcPct val="100000"/>
              </a:lnSpc>
              <a:buClr>
                <a:srgbClr val="649E00"/>
              </a:buClr>
              <a:buSzTx/>
            </a:pPr>
            <a:r>
              <a:rPr lang="en-US" sz="2200" kern="1200">
                <a:solidFill>
                  <a:prstClr val="black"/>
                </a:solidFill>
                <a:ea typeface="+mn-ea"/>
                <a:cs typeface="+mn-cs"/>
              </a:rPr>
              <a:t>All cases of mental health disorders and substance abuse, caused by or aggravated by the work in emergency response. </a:t>
            </a:r>
          </a:p>
          <a:p>
            <a:pPr marL="285750" lvl="1" indent="-285750" defTabSz="914400">
              <a:lnSpc>
                <a:spcPct val="100000"/>
              </a:lnSpc>
              <a:buClr>
                <a:srgbClr val="649E00"/>
              </a:buClr>
              <a:buSzTx/>
            </a:pPr>
            <a:endParaRPr lang="en-US" kern="1200">
              <a:solidFill>
                <a:prstClr val="black"/>
              </a:solidFill>
              <a:ea typeface="+mn-ea"/>
              <a:cs typeface="+mn-cs"/>
            </a:endParaRPr>
          </a:p>
          <a:p>
            <a:r>
              <a:rPr lang="en-US" sz="2200" b="1">
                <a:solidFill>
                  <a:srgbClr val="649E00"/>
                </a:solidFill>
                <a:cs typeface="Arial"/>
              </a:rPr>
              <a:t>Notification of authorities:</a:t>
            </a:r>
          </a:p>
          <a:p>
            <a:pPr marL="285750" lvl="1" indent="-285750" defTabSz="914400">
              <a:lnSpc>
                <a:spcPct val="100000"/>
              </a:lnSpc>
              <a:buClr>
                <a:srgbClr val="649E00"/>
              </a:buClr>
              <a:buSzTx/>
            </a:pPr>
            <a:r>
              <a:rPr lang="en-US" sz="2200" kern="1200">
                <a:solidFill>
                  <a:prstClr val="black"/>
                </a:solidFill>
                <a:ea typeface="+mn-ea"/>
                <a:cs typeface="+mn-cs"/>
              </a:rPr>
              <a:t>All confirmed cases of disease among emergency responders, and other injuries of suspected occupational origin including PTSD, which may be eligible for workers compensation under the national regulations.</a:t>
            </a:r>
          </a:p>
          <a:p>
            <a:pPr>
              <a:spcBef>
                <a:spcPts val="0"/>
              </a:spcBef>
            </a:pPr>
            <a:endParaRPr lang="en-US" sz="1800" b="1">
              <a:cs typeface="Arial"/>
            </a:endParaRPr>
          </a:p>
          <a:p>
            <a:pPr>
              <a:spcBef>
                <a:spcPts val="0"/>
              </a:spcBef>
            </a:pPr>
            <a:endParaRPr lang="en-US" sz="1800">
              <a:cs typeface="Arial"/>
            </a:endParaRPr>
          </a:p>
        </p:txBody>
      </p:sp>
      <p:sp>
        <p:nvSpPr>
          <p:cNvPr id="7" name="Title 1">
            <a:extLst>
              <a:ext uri="{FF2B5EF4-FFF2-40B4-BE49-F238E27FC236}">
                <a16:creationId xmlns:a16="http://schemas.microsoft.com/office/drawing/2014/main" id="{922A2D4C-1D43-D1A5-607A-7A64CA3B66F8}"/>
              </a:ext>
            </a:extLst>
          </p:cNvPr>
          <p:cNvSpPr txBox="1">
            <a:spLocks/>
          </p:cNvSpPr>
          <p:nvPr/>
        </p:nvSpPr>
        <p:spPr bwMode="auto">
          <a:xfrm>
            <a:off x="97972" y="755741"/>
            <a:ext cx="10972800" cy="526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2600">
                <a:solidFill>
                  <a:srgbClr val="A1010D"/>
                </a:solidFill>
                <a:latin typeface="Source Sans Pro Bold"/>
                <a:ea typeface="Source Sans Pro Bold"/>
                <a:cs typeface="Arial"/>
                <a:sym typeface="Source Sans Pro Bold"/>
              </a:rPr>
              <a:t>Post-deployment</a:t>
            </a:r>
            <a:r>
              <a:rPr lang="en-US" sz="3200">
                <a:solidFill>
                  <a:srgbClr val="A1010D"/>
                </a:solidFill>
                <a:latin typeface="Arial"/>
                <a:cs typeface="Arial"/>
              </a:rPr>
              <a:t> </a:t>
            </a:r>
          </a:p>
        </p:txBody>
      </p:sp>
      <p:sp>
        <p:nvSpPr>
          <p:cNvPr id="5" name="Rectangle 4"/>
          <p:cNvSpPr/>
          <p:nvPr/>
        </p:nvSpPr>
        <p:spPr>
          <a:xfrm>
            <a:off x="0" y="0"/>
            <a:ext cx="9823523" cy="605550"/>
          </a:xfrm>
          <a:prstGeom prst="rect">
            <a:avLst/>
          </a:prstGeom>
        </p:spPr>
        <p:txBody>
          <a:bodyPr wrap="none" lIns="91440" tIns="45720" rIns="91440" bIns="45720" anchor="t">
            <a:spAutoFit/>
          </a:bodyPr>
          <a:lstStyle/>
          <a:p>
            <a:pPr>
              <a:lnSpc>
                <a:spcPct val="110000"/>
              </a:lnSpc>
              <a:buSzPts val="2560"/>
            </a:pPr>
            <a:r>
              <a:rPr lang="en-US" sz="3200" b="1" kern="1200" dirty="0">
                <a:solidFill>
                  <a:schemeClr val="bg1"/>
                </a:solidFill>
                <a:latin typeface="Source Sans Pro"/>
                <a:ea typeface="Source Sans Pro"/>
                <a:cs typeface="Arial"/>
              </a:rPr>
              <a:t>7.1.3 OHS management, surveillance and monitoring</a:t>
            </a:r>
          </a:p>
        </p:txBody>
      </p:sp>
      <p:sp>
        <p:nvSpPr>
          <p:cNvPr id="6" name="object 3"/>
          <p:cNvSpPr txBox="1"/>
          <p:nvPr/>
        </p:nvSpPr>
        <p:spPr>
          <a:xfrm>
            <a:off x="489858" y="5518563"/>
            <a:ext cx="11339546" cy="400110"/>
          </a:xfrm>
          <a:prstGeom prst="rect">
            <a:avLst/>
          </a:prstGeom>
          <a:solidFill>
            <a:srgbClr val="A1010D"/>
          </a:solidFill>
        </p:spPr>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ctr">
              <a:defRPr b="1" kern="1200">
                <a:solidFill>
                  <a:schemeClr val="bg1"/>
                </a:solidFill>
                <a:latin typeface="Source Sans Pro Regular"/>
                <a:ea typeface="+mn-ea"/>
                <a:cs typeface="+mn-cs"/>
              </a:defRPr>
            </a:lvl1pPr>
          </a:lstStyle>
          <a:p>
            <a:r>
              <a:rPr lang="fr-FR" sz="2000"/>
              <a:t>A</a:t>
            </a:r>
            <a:r>
              <a:rPr sz="2000"/>
              <a:t> </a:t>
            </a:r>
            <a:r>
              <a:rPr sz="2000" err="1"/>
              <a:t>medical</a:t>
            </a:r>
            <a:r>
              <a:rPr sz="2000"/>
              <a:t> and / or mental </a:t>
            </a:r>
            <a:r>
              <a:rPr sz="2000" err="1"/>
              <a:t>health</a:t>
            </a:r>
            <a:r>
              <a:rPr sz="2000"/>
              <a:t> </a:t>
            </a:r>
            <a:r>
              <a:rPr sz="2000" err="1"/>
              <a:t>resources</a:t>
            </a:r>
            <a:r>
              <a:rPr sz="2000"/>
              <a:t> </a:t>
            </a:r>
            <a:r>
              <a:rPr lang="en-US" sz="2000"/>
              <a:t>should</a:t>
            </a:r>
            <a:r>
              <a:rPr lang="fr-FR" sz="2000"/>
              <a:t> </a:t>
            </a:r>
            <a:r>
              <a:rPr lang="en-US" sz="2000"/>
              <a:t>be</a:t>
            </a:r>
            <a:r>
              <a:rPr lang="fr-FR" sz="2000"/>
              <a:t> </a:t>
            </a:r>
            <a:r>
              <a:rPr sz="2000" err="1"/>
              <a:t>available</a:t>
            </a:r>
            <a:r>
              <a:rPr sz="2000"/>
              <a:t> for </a:t>
            </a:r>
            <a:r>
              <a:rPr sz="2000" err="1"/>
              <a:t>responders</a:t>
            </a:r>
            <a:r>
              <a:rPr sz="2000"/>
              <a:t>  </a:t>
            </a:r>
            <a:r>
              <a:rPr sz="2000" err="1"/>
              <a:t>upon</a:t>
            </a:r>
            <a:r>
              <a:rPr sz="2000"/>
              <a:t> </a:t>
            </a:r>
            <a:r>
              <a:rPr sz="2000" err="1"/>
              <a:t>demobilization</a:t>
            </a:r>
            <a:endParaRPr lang="fr-FR" sz="2000" err="1"/>
          </a:p>
        </p:txBody>
      </p:sp>
      <p:sp>
        <p:nvSpPr>
          <p:cNvPr id="9" name="Slide Number Placeholder 1">
            <a:extLst>
              <a:ext uri="{FF2B5EF4-FFF2-40B4-BE49-F238E27FC236}">
                <a16:creationId xmlns:a16="http://schemas.microsoft.com/office/drawing/2014/main" id="{CB8FA348-6485-4147-B4B8-1E928A3816AE}"/>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22</a:t>
            </a:fld>
            <a:endParaRPr lang="en-US" sz="1000">
              <a:solidFill>
                <a:schemeClr val="tx1">
                  <a:lumMod val="65000"/>
                  <a:lumOff val="35000"/>
                </a:schemeClr>
              </a:solidFill>
            </a:endParaRPr>
          </a:p>
        </p:txBody>
      </p:sp>
    </p:spTree>
    <p:extLst>
      <p:ext uri="{BB962C8B-B14F-4D97-AF65-F5344CB8AC3E}">
        <p14:creationId xmlns:p14="http://schemas.microsoft.com/office/powerpoint/2010/main" val="14269592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half" idx="1"/>
          </p:nvPr>
        </p:nvSpPr>
        <p:spPr>
          <a:xfrm>
            <a:off x="2037904" y="2610924"/>
            <a:ext cx="8167628" cy="1870076"/>
          </a:xfrm>
          <a:prstGeom prst="rect">
            <a:avLst/>
          </a:prstGeom>
        </p:spPr>
        <p:txBody>
          <a:bodyPr lIns="0" tIns="0" rIns="0" bIns="0"/>
          <a:lstStyle>
            <a:lvl1pPr>
              <a:spcBef>
                <a:spcPts val="0"/>
              </a:spcBef>
              <a:defRPr sz="3200"/>
            </a:lvl1pPr>
          </a:lstStyle>
          <a:p>
            <a:pPr>
              <a:lnSpc>
                <a:spcPct val="110000"/>
              </a:lnSpc>
              <a:buSzPts val="2560"/>
            </a:pPr>
            <a:r>
              <a:rPr lang="en-US" b="1" dirty="0"/>
              <a:t>7.1.4 Rights and responsibilities for OHS in emergency response settings</a:t>
            </a:r>
          </a:p>
          <a:p>
            <a:pPr marL="0" indent="0">
              <a:lnSpc>
                <a:spcPct val="110000"/>
              </a:lnSpc>
              <a:buSzPts val="2560"/>
              <a:buNone/>
            </a:pPr>
            <a:endParaRPr lang="en-US" b="1"/>
          </a:p>
          <a:p>
            <a:pPr marL="0" indent="0">
              <a:buNone/>
            </a:pPr>
            <a:endParaRPr lang="en-US" b="1"/>
          </a:p>
          <a:p>
            <a:endParaRPr lang="fr-FR" b="1"/>
          </a:p>
          <a:p>
            <a:endParaRPr lang="en-US" b="1"/>
          </a:p>
        </p:txBody>
      </p:sp>
      <p:sp>
        <p:nvSpPr>
          <p:cNvPr id="5" name="Slide Number Placeholder 1">
            <a:extLst>
              <a:ext uri="{FF2B5EF4-FFF2-40B4-BE49-F238E27FC236}">
                <a16:creationId xmlns:a16="http://schemas.microsoft.com/office/drawing/2014/main" id="{AE3D7905-9F6A-469F-9340-91E9F4EEB398}"/>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23</a:t>
            </a:fld>
            <a:endParaRPr lang="en-US" sz="1000">
              <a:solidFill>
                <a:schemeClr val="tx1">
                  <a:lumMod val="65000"/>
                  <a:lumOff val="35000"/>
                </a:schemeClr>
              </a:solidFill>
            </a:endParaRPr>
          </a:p>
        </p:txBody>
      </p:sp>
    </p:spTree>
    <p:extLst>
      <p:ext uri="{BB962C8B-B14F-4D97-AF65-F5344CB8AC3E}">
        <p14:creationId xmlns:p14="http://schemas.microsoft.com/office/powerpoint/2010/main" val="164785154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2B14E351-8498-46EE-89BD-2FA5104F366B}"/>
              </a:ext>
            </a:extLst>
          </p:cNvPr>
          <p:cNvSpPr>
            <a:spLocks noGrp="1"/>
          </p:cNvSpPr>
          <p:nvPr>
            <p:ph type="body" idx="1"/>
          </p:nvPr>
        </p:nvSpPr>
        <p:spPr>
          <a:xfrm>
            <a:off x="376371" y="1156361"/>
            <a:ext cx="5486400" cy="473644"/>
          </a:xfrm>
        </p:spPr>
        <p:txBody>
          <a:bodyPr>
            <a:noAutofit/>
          </a:bodyPr>
          <a:lstStyle/>
          <a:p>
            <a:pPr marL="0" indent="0" algn="ctr">
              <a:buNone/>
            </a:pPr>
            <a:r>
              <a:rPr lang="en-US" sz="2400" b="1">
                <a:solidFill>
                  <a:srgbClr val="A1010D"/>
                </a:solidFill>
              </a:rPr>
              <a:t>Employers and managers</a:t>
            </a:r>
          </a:p>
        </p:txBody>
      </p:sp>
      <p:sp>
        <p:nvSpPr>
          <p:cNvPr id="12" name="Content Placeholder 3">
            <a:extLst>
              <a:ext uri="{FF2B5EF4-FFF2-40B4-BE49-F238E27FC236}">
                <a16:creationId xmlns:a16="http://schemas.microsoft.com/office/drawing/2014/main" id="{8A6B853E-6828-4E07-9C47-32C7F639451F}"/>
              </a:ext>
            </a:extLst>
          </p:cNvPr>
          <p:cNvSpPr>
            <a:spLocks noGrp="1"/>
          </p:cNvSpPr>
          <p:nvPr>
            <p:ph idx="4294967295"/>
          </p:nvPr>
        </p:nvSpPr>
        <p:spPr>
          <a:xfrm>
            <a:off x="376371" y="1866827"/>
            <a:ext cx="5486400" cy="3727729"/>
          </a:xfrm>
          <a:solidFill>
            <a:schemeClr val="bg1">
              <a:lumMod val="95000"/>
            </a:schemeClr>
          </a:solidFill>
        </p:spPr>
        <p:txBody>
          <a:bodyPr lIns="45719" tIns="45720" rIns="45719" bIns="45720" anchor="t">
            <a:noAutofit/>
          </a:bodyPr>
          <a:lstStyle/>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Provide necessary OHS training. </a:t>
            </a:r>
          </a:p>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Implement measures to promote OHS and provide appropriate medical and psychological support at no cost to workers.</a:t>
            </a:r>
          </a:p>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Provide adequate compensation for the services provided by workers in the field.</a:t>
            </a:r>
          </a:p>
          <a:p>
            <a:pPr marL="285750" lvl="1" indent="-285750" defTabSz="914400">
              <a:lnSpc>
                <a:spcPct val="100000"/>
              </a:lnSpc>
              <a:buClr>
                <a:srgbClr val="649E00"/>
              </a:buClr>
              <a:buSzTx/>
              <a:buFont typeface="Arial" panose="020B0604020202020204" pitchFamily="34" charset="0"/>
              <a:buChar char="•"/>
            </a:pPr>
            <a:r>
              <a:rPr lang="en-US" sz="2200" kern="1200">
                <a:ea typeface="+mn-ea"/>
                <a:cs typeface="+mn-cs"/>
              </a:rPr>
              <a:t>Collect information to support ongoing monitoring and evaluation of the effectiveness of OHS </a:t>
            </a:r>
            <a:r>
              <a:rPr lang="en-US" sz="2200" kern="1200" err="1">
                <a:ea typeface="+mn-ea"/>
                <a:cs typeface="+mn-cs"/>
              </a:rPr>
              <a:t>programmes</a:t>
            </a:r>
            <a:r>
              <a:rPr lang="en-US" sz="2200" kern="1200">
                <a:ea typeface="+mn-ea"/>
                <a:cs typeface="+mn-cs"/>
              </a:rPr>
              <a:t>. </a:t>
            </a:r>
          </a:p>
        </p:txBody>
      </p:sp>
      <p:sp>
        <p:nvSpPr>
          <p:cNvPr id="14" name="Text Placeholder 4">
            <a:extLst>
              <a:ext uri="{FF2B5EF4-FFF2-40B4-BE49-F238E27FC236}">
                <a16:creationId xmlns:a16="http://schemas.microsoft.com/office/drawing/2014/main" id="{C6F89E60-2D8C-43BE-BFA2-0F81EFB23CF9}"/>
              </a:ext>
            </a:extLst>
          </p:cNvPr>
          <p:cNvSpPr>
            <a:spLocks noGrp="1"/>
          </p:cNvSpPr>
          <p:nvPr>
            <p:ph type="body" sz="quarter" idx="4294967295"/>
          </p:nvPr>
        </p:nvSpPr>
        <p:spPr>
          <a:xfrm>
            <a:off x="7071065" y="1138440"/>
            <a:ext cx="4041775" cy="473644"/>
          </a:xfrm>
        </p:spPr>
        <p:txBody>
          <a:bodyPr>
            <a:noAutofit/>
          </a:bodyPr>
          <a:lstStyle/>
          <a:p>
            <a:pPr marL="0" indent="0" algn="ctr">
              <a:buNone/>
            </a:pPr>
            <a:r>
              <a:rPr lang="en-US" b="1">
                <a:solidFill>
                  <a:srgbClr val="A1010D"/>
                </a:solidFill>
              </a:rPr>
              <a:t>Workers</a:t>
            </a:r>
          </a:p>
        </p:txBody>
      </p:sp>
      <p:sp>
        <p:nvSpPr>
          <p:cNvPr id="16" name="Content Placeholder 5">
            <a:extLst>
              <a:ext uri="{FF2B5EF4-FFF2-40B4-BE49-F238E27FC236}">
                <a16:creationId xmlns:a16="http://schemas.microsoft.com/office/drawing/2014/main" id="{5951D096-8AEA-4994-9760-229FC0B9C29F}"/>
              </a:ext>
            </a:extLst>
          </p:cNvPr>
          <p:cNvSpPr>
            <a:spLocks noGrp="1"/>
          </p:cNvSpPr>
          <p:nvPr>
            <p:ph sz="quarter" idx="4294967295"/>
          </p:nvPr>
        </p:nvSpPr>
        <p:spPr>
          <a:xfrm>
            <a:off x="6348753" y="1866826"/>
            <a:ext cx="5486400" cy="3727730"/>
          </a:xfrm>
          <a:solidFill>
            <a:schemeClr val="bg1">
              <a:lumMod val="95000"/>
            </a:schemeClr>
          </a:solidFill>
        </p:spPr>
        <p:txBody>
          <a:bodyPr>
            <a:noAutofit/>
          </a:bodyPr>
          <a:lstStyle/>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Report  immediately to their supervisor any situation </a:t>
            </a:r>
            <a:r>
              <a:rPr lang="en-US" sz="2200" kern="1200">
                <a:solidFill>
                  <a:prstClr val="black"/>
                </a:solidFill>
                <a:ea typeface="+mn-ea"/>
                <a:cs typeface="+mn-cs"/>
                <a:sym typeface="Calibri"/>
              </a:rPr>
              <a:t>that</a:t>
            </a:r>
            <a:r>
              <a:rPr lang="en-US" sz="2200" kern="1200">
                <a:solidFill>
                  <a:prstClr val="black"/>
                </a:solidFill>
                <a:ea typeface="+mn-ea"/>
                <a:cs typeface="+mn-cs"/>
              </a:rPr>
              <a:t> they believe presents an imminent and serious danger to their lives or health.</a:t>
            </a:r>
          </a:p>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Remove themselves from a work situation that they believe presents an imminent and serious danger to their lives or health.</a:t>
            </a:r>
          </a:p>
          <a:p>
            <a:pPr marL="285750" lvl="1" indent="-285750" defTabSz="914400">
              <a:lnSpc>
                <a:spcPct val="100000"/>
              </a:lnSpc>
              <a:buClr>
                <a:srgbClr val="649E00"/>
              </a:buClr>
              <a:buSzTx/>
              <a:buFont typeface="Arial" panose="020B0604020202020204" pitchFamily="34" charset="0"/>
              <a:buChar char="•"/>
            </a:pPr>
            <a:r>
              <a:rPr lang="en-US" sz="2200" kern="1200">
                <a:solidFill>
                  <a:prstClr val="black"/>
                </a:solidFill>
                <a:ea typeface="+mn-ea"/>
                <a:cs typeface="+mn-cs"/>
              </a:rPr>
              <a:t>Follow established OHS policies and procedures.</a:t>
            </a:r>
          </a:p>
        </p:txBody>
      </p:sp>
      <p:sp>
        <p:nvSpPr>
          <p:cNvPr id="3" name="Rectangle 2"/>
          <p:cNvSpPr/>
          <p:nvPr/>
        </p:nvSpPr>
        <p:spPr>
          <a:xfrm>
            <a:off x="-61605" y="15266"/>
            <a:ext cx="11061366" cy="509307"/>
          </a:xfrm>
          <a:prstGeom prst="rect">
            <a:avLst/>
          </a:prstGeom>
        </p:spPr>
        <p:txBody>
          <a:bodyPr wrap="square" lIns="91440" tIns="45720" rIns="91440" bIns="45720" anchor="t">
            <a:spAutoFit/>
          </a:bodyPr>
          <a:lstStyle/>
          <a:p>
            <a:pPr>
              <a:lnSpc>
                <a:spcPct val="110000"/>
              </a:lnSpc>
              <a:buSzPts val="2560"/>
            </a:pPr>
            <a:r>
              <a:rPr lang="en-US" sz="2600" b="1" kern="1200" dirty="0">
                <a:solidFill>
                  <a:schemeClr val="bg1"/>
                </a:solidFill>
                <a:latin typeface="Source Sans Pro Regular"/>
                <a:cs typeface="Arial"/>
              </a:rPr>
              <a:t>7.1.4 Rights and responsibilities for OHS in emergency  response settings</a:t>
            </a:r>
          </a:p>
        </p:txBody>
      </p:sp>
      <p:sp>
        <p:nvSpPr>
          <p:cNvPr id="7" name="Slide Number Placeholder 1">
            <a:extLst>
              <a:ext uri="{FF2B5EF4-FFF2-40B4-BE49-F238E27FC236}">
                <a16:creationId xmlns:a16="http://schemas.microsoft.com/office/drawing/2014/main" id="{D52F6B45-9E96-4471-9E35-04F3803DF6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24</a:t>
            </a:fld>
            <a:endParaRPr lang="en-US" sz="1000">
              <a:solidFill>
                <a:schemeClr val="tx1">
                  <a:lumMod val="65000"/>
                  <a:lumOff val="35000"/>
                </a:schemeClr>
              </a:solidFill>
            </a:endParaRPr>
          </a:p>
        </p:txBody>
      </p:sp>
    </p:spTree>
    <p:extLst>
      <p:ext uri="{BB962C8B-B14F-4D97-AF65-F5344CB8AC3E}">
        <p14:creationId xmlns:p14="http://schemas.microsoft.com/office/powerpoint/2010/main" val="89912172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30312" y="3143452"/>
            <a:ext cx="9731375" cy="571096"/>
          </a:xfrm>
          <a:prstGeom prst="rect">
            <a:avLst/>
          </a:prstGeom>
        </p:spPr>
        <p:txBody>
          <a:bodyPr vert="horz" wrap="square" lIns="0" tIns="16933" rIns="0" bIns="0" numCol="1" rtlCol="0" anchor="ctr" anchorCtr="0" compatLnSpc="1">
            <a:prstTxWarp prst="textNoShape">
              <a:avLst/>
            </a:prstTxWarp>
            <a:spAutoFit/>
          </a:bodyPr>
          <a:lstStyle/>
          <a:p>
            <a:pPr algn="ctr"/>
            <a:r>
              <a:rPr lang="en-US" sz="4000" b="1">
                <a:solidFill>
                  <a:schemeClr val="bg1"/>
                </a:solidFill>
              </a:rPr>
              <a:t>7.2 Ethics and code of conduct</a:t>
            </a:r>
          </a:p>
        </p:txBody>
      </p:sp>
      <p:sp>
        <p:nvSpPr>
          <p:cNvPr id="3" name="Slide Number Placeholder 1">
            <a:extLst>
              <a:ext uri="{FF2B5EF4-FFF2-40B4-BE49-F238E27FC236}">
                <a16:creationId xmlns:a16="http://schemas.microsoft.com/office/drawing/2014/main" id="{42DE7C26-F7AC-4ADE-962C-3A9CD0049285}"/>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25</a:t>
            </a:fld>
            <a:endParaRPr lang="en-US" sz="1000">
              <a:solidFill>
                <a:schemeClr val="tx1">
                  <a:lumMod val="65000"/>
                  <a:lumOff val="35000"/>
                </a:schemeClr>
              </a:solidFill>
            </a:endParaRPr>
          </a:p>
        </p:txBody>
      </p:sp>
    </p:spTree>
    <p:extLst>
      <p:ext uri="{BB962C8B-B14F-4D97-AF65-F5344CB8AC3E}">
        <p14:creationId xmlns:p14="http://schemas.microsoft.com/office/powerpoint/2010/main" val="356304711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Session objectives</a:t>
            </a:r>
            <a:endParaRPr lang="en-US" b="1"/>
          </a:p>
        </p:txBody>
      </p:sp>
      <p:sp>
        <p:nvSpPr>
          <p:cNvPr id="6" name="Content Placeholder 1"/>
          <p:cNvSpPr txBox="1"/>
          <p:nvPr/>
        </p:nvSpPr>
        <p:spPr>
          <a:xfrm>
            <a:off x="4101138" y="2294851"/>
            <a:ext cx="7728266" cy="213135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2400" dirty="0">
                <a:solidFill>
                  <a:srgbClr val="10253F"/>
                </a:solidFill>
                <a:latin typeface="Source Sans Pro Regular"/>
                <a:ea typeface="Arial"/>
                <a:cs typeface="Arial"/>
              </a:rPr>
              <a:t>At the end of this session, you should be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dirty="0">
                <a:solidFill>
                  <a:srgbClr val="10253F"/>
                </a:solidFill>
                <a:latin typeface="Source Sans Pro Regular"/>
                <a:ea typeface="Arial"/>
                <a:cs typeface="Arial"/>
              </a:rPr>
              <a:t>Recall basic recommendations for a responder code of conduct</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dirty="0">
                <a:solidFill>
                  <a:srgbClr val="10253F"/>
                </a:solidFill>
                <a:latin typeface="Source Sans Pro Regular"/>
                <a:ea typeface="Arial"/>
                <a:cs typeface="Arial"/>
              </a:rPr>
              <a:t>Outline frontline responders’ rights and obligations</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rgbClr val="10253F"/>
                </a:solidFill>
                <a:latin typeface="Source Sans Pro Regular"/>
                <a:ea typeface="Arial"/>
                <a:cs typeface="Arial"/>
              </a:rPr>
              <a:t>Explain the process to analyze ethical dilemmas</a:t>
            </a:r>
            <a:endParaRPr lang="fr-FR" sz="240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26</a:t>
            </a:fld>
            <a:endParaRPr lang="en-US" sz="1000">
              <a:solidFill>
                <a:schemeClr val="tx1">
                  <a:lumMod val="65000"/>
                  <a:lumOff val="35000"/>
                </a:schemeClr>
              </a:solidFill>
            </a:endParaRPr>
          </a:p>
        </p:txBody>
      </p:sp>
    </p:spTree>
    <p:extLst>
      <p:ext uri="{BB962C8B-B14F-4D97-AF65-F5344CB8AC3E}">
        <p14:creationId xmlns:p14="http://schemas.microsoft.com/office/powerpoint/2010/main" val="159863466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512" y="844229"/>
            <a:ext cx="8824516" cy="646114"/>
          </a:xfrm>
        </p:spPr>
        <p:txBody>
          <a:bodyPr lIns="45719" tIns="45720" rIns="45719" bIns="45720" anchor="ctr">
            <a:noAutofit/>
          </a:bodyPr>
          <a:lstStyle/>
          <a:p>
            <a:r>
              <a:rPr lang="fr-FR" sz="2800" b="1" err="1">
                <a:solidFill>
                  <a:srgbClr val="A1010D"/>
                </a:solidFill>
              </a:rPr>
              <a:t>What</a:t>
            </a:r>
            <a:r>
              <a:rPr lang="fr-FR" sz="2800" b="1">
                <a:solidFill>
                  <a:srgbClr val="A1010D"/>
                </a:solidFill>
              </a:rPr>
              <a:t> are "</a:t>
            </a:r>
            <a:r>
              <a:rPr lang="fr-FR" sz="2800" b="1" err="1">
                <a:solidFill>
                  <a:srgbClr val="A1010D"/>
                </a:solidFill>
              </a:rPr>
              <a:t>Ethics</a:t>
            </a:r>
            <a:r>
              <a:rPr lang="fr-FR" sz="2800" b="1">
                <a:solidFill>
                  <a:srgbClr val="A1010D"/>
                </a:solidFill>
              </a:rPr>
              <a:t>"?</a:t>
            </a:r>
          </a:p>
        </p:txBody>
      </p:sp>
      <p:sp>
        <p:nvSpPr>
          <p:cNvPr id="3" name="Espace réservé du contenu 2"/>
          <p:cNvSpPr>
            <a:spLocks noGrp="1"/>
          </p:cNvSpPr>
          <p:nvPr>
            <p:ph type="body" idx="1"/>
          </p:nvPr>
        </p:nvSpPr>
        <p:spPr>
          <a:xfrm>
            <a:off x="685800" y="1728025"/>
            <a:ext cx="11125200" cy="4654071"/>
          </a:xfrm>
        </p:spPr>
        <p:txBody>
          <a:bodyPr vert="horz" lIns="91440" tIns="45720" rIns="91440" bIns="45720" rtlCol="0" anchor="t">
            <a:normAutofit/>
          </a:bodyPr>
          <a:lstStyle/>
          <a:p>
            <a:pPr defTabSz="914400">
              <a:lnSpc>
                <a:spcPct val="100000"/>
              </a:lnSpc>
              <a:spcBef>
                <a:spcPct val="20000"/>
              </a:spcBef>
              <a:spcAft>
                <a:spcPts val="225"/>
              </a:spcAft>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3200" b="1">
                <a:solidFill>
                  <a:srgbClr val="649E00"/>
                </a:solidFill>
                <a:latin typeface="Arial"/>
                <a:cs typeface="Arial"/>
              </a:rPr>
              <a:t>“Ethics”</a:t>
            </a:r>
            <a:r>
              <a:rPr lang="en-US" sz="3200">
                <a:latin typeface="Arial"/>
                <a:cs typeface="Arial"/>
              </a:rPr>
              <a:t> </a:t>
            </a:r>
            <a:r>
              <a:rPr lang="en-US" sz="3200">
                <a:solidFill>
                  <a:schemeClr val="tx1"/>
                </a:solidFill>
                <a:cs typeface="Arial"/>
              </a:rPr>
              <a:t>can be defined as a system or code of moral values that provides rules and standards of conduct.</a:t>
            </a:r>
            <a:endParaRPr lang="fr-FR" sz="3200">
              <a:solidFill>
                <a:schemeClr val="tx1"/>
              </a:solidFill>
              <a:cs typeface="Arial"/>
            </a:endParaRPr>
          </a:p>
          <a:p>
            <a:pPr marL="285750" indent="-285750" defTabSz="914400">
              <a:lnSpc>
                <a:spcPct val="100000"/>
              </a:lnSpc>
              <a:spcBef>
                <a:spcPct val="20000"/>
              </a:spcBef>
              <a:spcAft>
                <a:spcPts val="225"/>
              </a:spcAft>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a:solidFill>
                <a:schemeClr val="tx1"/>
              </a:solidFill>
              <a:cs typeface="Arial"/>
            </a:endParaRPr>
          </a:p>
          <a:p>
            <a:pPr defTabSz="914400">
              <a:lnSpc>
                <a:spcPct val="100000"/>
              </a:lnSpc>
              <a:spcBef>
                <a:spcPct val="20000"/>
              </a:spcBef>
              <a:spcAft>
                <a:spcPts val="225"/>
              </a:spcAft>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lang="en-US">
              <a:solidFill>
                <a:schemeClr val="tx1"/>
              </a:solidFill>
              <a:cs typeface="Arial"/>
            </a:endParaRPr>
          </a:p>
          <a:p>
            <a:pPr marL="307975" indent="-307975" defTabSz="91440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fr-FR" sz="1900">
              <a:solidFill>
                <a:schemeClr val="tx1"/>
              </a:solidFill>
              <a:ea typeface="Arial"/>
              <a:cs typeface="Arial"/>
            </a:endParaRPr>
          </a:p>
        </p:txBody>
      </p:sp>
      <p:sp>
        <p:nvSpPr>
          <p:cNvPr id="4" name="Rectangle 3"/>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5" name="Slide Number Placeholder 1">
            <a:extLst>
              <a:ext uri="{FF2B5EF4-FFF2-40B4-BE49-F238E27FC236}">
                <a16:creationId xmlns:a16="http://schemas.microsoft.com/office/drawing/2014/main" id="{FCE3522E-19E3-490D-83B3-D67344D748F9}"/>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27</a:t>
            </a:fld>
            <a:endParaRPr lang="en-US" sz="1000">
              <a:solidFill>
                <a:schemeClr val="tx1">
                  <a:lumMod val="65000"/>
                  <a:lumOff val="35000"/>
                </a:schemeClr>
              </a:solidFill>
            </a:endParaRPr>
          </a:p>
        </p:txBody>
      </p:sp>
    </p:spTree>
    <p:extLst>
      <p:ext uri="{BB962C8B-B14F-4D97-AF65-F5344CB8AC3E}">
        <p14:creationId xmlns:p14="http://schemas.microsoft.com/office/powerpoint/2010/main" val="415788253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512" y="844229"/>
            <a:ext cx="8824516" cy="646114"/>
          </a:xfrm>
        </p:spPr>
        <p:txBody>
          <a:bodyPr>
            <a:noAutofit/>
          </a:bodyPr>
          <a:lstStyle/>
          <a:p>
            <a:r>
              <a:rPr lang="fr-FR" sz="2800" b="1" err="1">
                <a:solidFill>
                  <a:srgbClr val="A1010D"/>
                </a:solidFill>
              </a:rPr>
              <a:t>Responder</a:t>
            </a:r>
            <a:r>
              <a:rPr lang="fr-FR" sz="2800" b="1">
                <a:solidFill>
                  <a:srgbClr val="A1010D"/>
                </a:solidFill>
              </a:rPr>
              <a:t> </a:t>
            </a:r>
            <a:r>
              <a:rPr lang="fr-FR" sz="2800" b="1" err="1">
                <a:solidFill>
                  <a:srgbClr val="A1010D"/>
                </a:solidFill>
              </a:rPr>
              <a:t>conduct</a:t>
            </a:r>
            <a:r>
              <a:rPr lang="fr-FR" sz="2800" b="1">
                <a:solidFill>
                  <a:srgbClr val="A1010D"/>
                </a:solidFill>
              </a:rPr>
              <a:t> and </a:t>
            </a:r>
            <a:r>
              <a:rPr lang="fr-FR" sz="2800" b="1" err="1">
                <a:solidFill>
                  <a:srgbClr val="A1010D"/>
                </a:solidFill>
              </a:rPr>
              <a:t>behavior</a:t>
            </a:r>
            <a:endParaRPr lang="fr-FR" sz="2800" b="1">
              <a:solidFill>
                <a:srgbClr val="A1010D"/>
              </a:solidFill>
            </a:endParaRPr>
          </a:p>
        </p:txBody>
      </p:sp>
      <p:sp>
        <p:nvSpPr>
          <p:cNvPr id="3" name="Espace réservé du contenu 2"/>
          <p:cNvSpPr>
            <a:spLocks noGrp="1"/>
          </p:cNvSpPr>
          <p:nvPr>
            <p:ph type="body" idx="1"/>
          </p:nvPr>
        </p:nvSpPr>
        <p:spPr>
          <a:xfrm>
            <a:off x="685800" y="1654957"/>
            <a:ext cx="10645035" cy="4664509"/>
          </a:xfrm>
        </p:spPr>
        <p:txBody>
          <a:bodyPr vert="horz" lIns="91440" tIns="45720" rIns="91440" bIns="45720" rtlCol="0" anchor="t">
            <a:normAutofit lnSpcReduction="10000"/>
          </a:bodyPr>
          <a:lstStyle/>
          <a:p>
            <a:pPr defTabSz="914400" hangingPunct="0">
              <a:lnSpc>
                <a:spcPct val="100000"/>
              </a:lnSpc>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a:solidFill>
                  <a:schemeClr val="tx1"/>
                </a:solidFill>
                <a:ea typeface="Arial"/>
                <a:cs typeface="Arial"/>
                <a:sym typeface="Calibri"/>
              </a:rPr>
              <a:t>Basic recommendations for a code of conduct may include:</a:t>
            </a:r>
            <a:endParaRPr lang="en-US">
              <a:solidFill>
                <a:schemeClr val="tx1"/>
              </a:solidFill>
              <a:ea typeface="Aria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Do not harm or jeopardize the safety of others.</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Act in the best interest of the individual.</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Respect individual’s autonomy to make their own decisions. </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Treat all individuals with fairness, equality, and  respect </a:t>
            </a:r>
            <a:r>
              <a:rPr lang="fr-FR" sz="2000">
                <a:solidFill>
                  <a:schemeClr val="tx1"/>
                </a:solidFill>
                <a:cs typeface="Arial"/>
                <a:sym typeface="Calibri"/>
              </a:rPr>
              <a:t>(</a:t>
            </a:r>
            <a:r>
              <a:rPr lang="en-ZW" sz="2000">
                <a:solidFill>
                  <a:schemeClr val="tx1"/>
                </a:solidFill>
                <a:cs typeface="Arial"/>
                <a:sym typeface="Calibri"/>
              </a:rPr>
              <a:t>without</a:t>
            </a:r>
            <a:r>
              <a:rPr lang="fr-FR" sz="2000">
                <a:solidFill>
                  <a:schemeClr val="tx1"/>
                </a:solidFill>
                <a:cs typeface="Arial"/>
                <a:sym typeface="Calibri"/>
              </a:rPr>
              <a:t>  discrimination,  </a:t>
            </a:r>
            <a:r>
              <a:rPr lang="en-ZW" sz="2000">
                <a:solidFill>
                  <a:schemeClr val="tx1"/>
                </a:solidFill>
                <a:cs typeface="Arial"/>
                <a:sym typeface="Calibri"/>
              </a:rPr>
              <a:t>victimization</a:t>
            </a:r>
            <a:r>
              <a:rPr lang="fr-FR" sz="2000">
                <a:solidFill>
                  <a:schemeClr val="tx1"/>
                </a:solidFill>
                <a:cs typeface="Arial"/>
                <a:sym typeface="Calibri"/>
              </a:rPr>
              <a:t>, and harassement).</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Honesty and integrity.</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Maintain privacy and confidentiality.</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Professional and polite manner.</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Illegal activities prohibited.</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Do not work under the influence of alcohol and non-prescription medication.</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Comply with affected jurisdictions' laws and policies.</a:t>
            </a:r>
            <a:endParaRPr lang="en-US" sz="2000">
              <a:solidFill>
                <a:schemeClr val="tx1"/>
              </a:solidFill>
              <a:cs typeface="Arial"/>
            </a:endParaRPr>
          </a:p>
          <a:p>
            <a:pPr marL="559435" lvl="1" indent="-342900" defTabSz="914400" hangingPunct="0">
              <a:lnSpc>
                <a:spcPct val="100000"/>
              </a:lnSpc>
              <a:spcBef>
                <a:spcPts val="500"/>
              </a:spcBef>
              <a:buClr>
                <a:srgbClr val="65A000"/>
              </a:buClr>
              <a:buFont typeface="Arial,Sans-Serif"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sym typeface="Calibri"/>
              </a:rPr>
              <a:t>Comply with response agencies' policies and procedures.</a:t>
            </a:r>
            <a:endParaRPr lang="fr-FR" sz="2000">
              <a:solidFill>
                <a:schemeClr val="tx1"/>
              </a:solidFill>
              <a:cs typeface="Arial"/>
            </a:endParaRPr>
          </a:p>
        </p:txBody>
      </p:sp>
      <p:sp>
        <p:nvSpPr>
          <p:cNvPr id="4" name="Rectangle 3"/>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5" name="Slide Number Placeholder 1">
            <a:extLst>
              <a:ext uri="{FF2B5EF4-FFF2-40B4-BE49-F238E27FC236}">
                <a16:creationId xmlns:a16="http://schemas.microsoft.com/office/drawing/2014/main" id="{1D8F4D32-9AA5-40EA-96D4-6B028A0944A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28</a:t>
            </a:fld>
            <a:endParaRPr lang="en-US" sz="1000">
              <a:solidFill>
                <a:schemeClr val="tx1">
                  <a:lumMod val="65000"/>
                  <a:lumOff val="35000"/>
                </a:schemeClr>
              </a:solidFill>
            </a:endParaRPr>
          </a:p>
        </p:txBody>
      </p:sp>
      <p:sp>
        <p:nvSpPr>
          <p:cNvPr id="6" name="TextBox 5">
            <a:extLst>
              <a:ext uri="{FF2B5EF4-FFF2-40B4-BE49-F238E27FC236}">
                <a16:creationId xmlns:a16="http://schemas.microsoft.com/office/drawing/2014/main" id="{522AED9E-F47A-95A5-A17E-66D860A86B48}"/>
              </a:ext>
            </a:extLst>
          </p:cNvPr>
          <p:cNvSpPr txBox="1"/>
          <p:nvPr/>
        </p:nvSpPr>
        <p:spPr>
          <a:xfrm>
            <a:off x="7908099" y="486427"/>
            <a:ext cx="5436295" cy="4488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559435" lvl="1" indent="-342900">
              <a:spcBef>
                <a:spcPts val="500"/>
              </a:spcBef>
              <a:buClr>
                <a:srgbClr val="65A000"/>
              </a:buClr>
              <a:buSzPct val="100000"/>
              <a:buFont typeface="Arial" panose="02070309020205020404" pitchFamily="49" charset="0"/>
              <a:buChar char="•"/>
              <a:defRPr sz="2400">
                <a:solidFill>
                  <a:srgbClr val="10253F"/>
                </a:solidFill>
                <a:latin typeface="Source Sans Pro Regular"/>
                <a:ea typeface="Source Sans Pro Regular"/>
                <a:cs typeface="Source Sans Pro Regular"/>
                <a:sym typeface="Source Sans Pro Regular"/>
              </a:defRPr>
            </a:pPr>
            <a:endParaRPr lang="en-US" sz="1900">
              <a:solidFill>
                <a:schemeClr val="tx1"/>
              </a:solidFill>
              <a:latin typeface="Source Sans Pro Regular"/>
              <a:cs typeface="Arial"/>
            </a:endParaRPr>
          </a:p>
        </p:txBody>
      </p:sp>
    </p:spTree>
    <p:extLst>
      <p:ext uri="{BB962C8B-B14F-4D97-AF65-F5344CB8AC3E}">
        <p14:creationId xmlns:p14="http://schemas.microsoft.com/office/powerpoint/2010/main" val="414929202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3243" y="866199"/>
            <a:ext cx="7460316" cy="646114"/>
          </a:xfrm>
        </p:spPr>
        <p:txBody>
          <a:bodyPr lIns="45719" tIns="45720" rIns="45719" bIns="45720" anchor="ctr">
            <a:normAutofit fontScale="90000"/>
          </a:bodyPr>
          <a:lstStyle/>
          <a:p>
            <a:r>
              <a:rPr lang="en-US" sz="2800" b="1">
                <a:solidFill>
                  <a:srgbClr val="A1010D"/>
                </a:solidFill>
              </a:rPr>
              <a:t>What are frontline response workers’ rights? </a:t>
            </a:r>
            <a:br>
              <a:rPr lang="en-US" sz="2800" b="1">
                <a:solidFill>
                  <a:srgbClr val="A1010D"/>
                </a:solidFill>
              </a:rPr>
            </a:br>
            <a:endParaRPr lang="fr-FR" sz="2800" b="1">
              <a:solidFill>
                <a:srgbClr val="A1010D"/>
              </a:solidFill>
            </a:endParaRPr>
          </a:p>
        </p:txBody>
      </p:sp>
      <p:sp>
        <p:nvSpPr>
          <p:cNvPr id="3" name="Espace réservé du contenu 2"/>
          <p:cNvSpPr>
            <a:spLocks noGrp="1"/>
          </p:cNvSpPr>
          <p:nvPr>
            <p:ph type="body" idx="1"/>
          </p:nvPr>
        </p:nvSpPr>
        <p:spPr>
          <a:xfrm>
            <a:off x="510991" y="1403883"/>
            <a:ext cx="10445468" cy="4654071"/>
          </a:xfrm>
        </p:spPr>
        <p:txBody>
          <a:bodyPr vert="horz" wrap="square" lIns="68580" tIns="34290" rIns="68580" bIns="34290" numCol="1" rtlCol="0" anchor="t" anchorCtr="0" compatLnSpc="1">
            <a:prstTxWarp prst="textNoShape">
              <a:avLst/>
            </a:prstTxWarp>
            <a:noAutofit/>
          </a:bodyPr>
          <a:lstStyle/>
          <a:p>
            <a:r>
              <a:rPr lang="en-US">
                <a:solidFill>
                  <a:schemeClr val="tx1"/>
                </a:solidFill>
                <a:latin typeface="Source Sans Pro" panose="020B0503030403020204" pitchFamily="34" charset="0"/>
                <a:cs typeface="Arial"/>
              </a:rPr>
              <a:t>It is</a:t>
            </a:r>
            <a:r>
              <a:rPr lang="en-US">
                <a:latin typeface="Source Sans Pro" panose="020B0503030403020204" pitchFamily="34" charset="0"/>
                <a:cs typeface="Arial"/>
              </a:rPr>
              <a:t> essential that frontline response workers’ rights and obligations be clearly established during the pre-emergency planning period.</a:t>
            </a:r>
            <a:endParaRPr lang="en-US">
              <a:latin typeface="Source Sans Pro" panose="020B0503030403020204" pitchFamily="34" charset="0"/>
            </a:endParaRPr>
          </a:p>
          <a:p>
            <a:pPr marL="342900" indent="-342900">
              <a:buFont typeface="Arial"/>
              <a:buChar char="•"/>
            </a:pPr>
            <a:endParaRPr lang="en-US">
              <a:solidFill>
                <a:srgbClr val="9B1E1A"/>
              </a:solidFill>
              <a:latin typeface="Source Sans Pro" panose="020B0503030403020204" pitchFamily="34" charset="0"/>
              <a:cs typeface="Arial"/>
            </a:endParaRPr>
          </a:p>
          <a:p>
            <a:r>
              <a:rPr lang="en-US" sz="2500" b="1">
                <a:solidFill>
                  <a:srgbClr val="649E00"/>
                </a:solidFill>
                <a:latin typeface="Source Sans Pro" panose="020B0503030403020204" pitchFamily="34" charset="0"/>
                <a:sym typeface="Source Sans Pro Bold"/>
              </a:rPr>
              <a:t>Frontline response worker's rights may include:</a:t>
            </a:r>
          </a:p>
          <a:p>
            <a:pPr marL="342900" indent="-342900">
              <a:buFont typeface="Arial"/>
              <a:buChar char="•"/>
            </a:pPr>
            <a:r>
              <a:rPr lang="en-US" b="1">
                <a:solidFill>
                  <a:schemeClr val="tx1"/>
                </a:solidFill>
                <a:latin typeface="Source Sans Pro" panose="020B0503030403020204" pitchFamily="34" charset="0"/>
                <a:cs typeface="Arial"/>
              </a:rPr>
              <a:t>Minimizing the risk of infection : </a:t>
            </a:r>
            <a:r>
              <a:rPr lang="en-US">
                <a:latin typeface="Source Sans Pro" panose="020B0503030403020204" pitchFamily="34" charset="0"/>
                <a:cs typeface="Arial"/>
              </a:rPr>
              <a:t>professionals should not be expected to take on risky work assignments unless they are provided with the training, tools, and resources necessary to minimize the risks to the extent reasonably possible. </a:t>
            </a:r>
          </a:p>
          <a:p>
            <a:pPr marL="342900" indent="-342900">
              <a:buFont typeface="Arial"/>
              <a:buChar char="•"/>
            </a:pPr>
            <a:r>
              <a:rPr lang="en-US" b="1">
                <a:solidFill>
                  <a:schemeClr val="tx1"/>
                </a:solidFill>
                <a:latin typeface="Source Sans Pro" panose="020B0503030403020204" pitchFamily="34" charset="0"/>
                <a:cs typeface="Arial"/>
              </a:rPr>
              <a:t>Priority access to health care:</a:t>
            </a:r>
            <a:r>
              <a:rPr lang="en-US">
                <a:solidFill>
                  <a:schemeClr val="tx1"/>
                </a:solidFill>
                <a:latin typeface="Source Sans Pro" panose="020B0503030403020204" pitchFamily="34" charset="0"/>
                <a:cs typeface="Arial"/>
              </a:rPr>
              <a:t> </a:t>
            </a:r>
            <a:r>
              <a:rPr lang="en-US">
                <a:latin typeface="Source Sans Pro" panose="020B0503030403020204" pitchFamily="34" charset="0"/>
                <a:cs typeface="Arial"/>
              </a:rPr>
              <a:t>Frontline workers who become sick, as well as any immediate family members who become ill through contact with the worker, should be ensured access to the highest level of care reasonably available. </a:t>
            </a:r>
          </a:p>
          <a:p>
            <a:pPr marL="0" indent="0">
              <a:buNone/>
            </a:pPr>
            <a:endParaRPr lang="fr-FR">
              <a:latin typeface="Arial"/>
              <a:cs typeface="Arial"/>
            </a:endParaRPr>
          </a:p>
        </p:txBody>
      </p:sp>
      <p:sp>
        <p:nvSpPr>
          <p:cNvPr id="5" name="Rectangle 4">
            <a:extLst>
              <a:ext uri="{FF2B5EF4-FFF2-40B4-BE49-F238E27FC236}">
                <a16:creationId xmlns:a16="http://schemas.microsoft.com/office/drawing/2014/main" id="{04B5EB8D-6178-963C-AE28-F6FB1B09256F}"/>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6" name="Slide Number Placeholder 1">
            <a:extLst>
              <a:ext uri="{FF2B5EF4-FFF2-40B4-BE49-F238E27FC236}">
                <a16:creationId xmlns:a16="http://schemas.microsoft.com/office/drawing/2014/main" id="{810F83CB-43FA-470A-9E6B-DC7EB26B1CEA}"/>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29</a:t>
            </a:fld>
            <a:endParaRPr lang="en-US" sz="1000">
              <a:solidFill>
                <a:schemeClr val="tx1">
                  <a:lumMod val="65000"/>
                  <a:lumOff val="35000"/>
                </a:schemeClr>
              </a:solidFill>
            </a:endParaRPr>
          </a:p>
        </p:txBody>
      </p:sp>
    </p:spTree>
    <p:extLst>
      <p:ext uri="{BB962C8B-B14F-4D97-AF65-F5344CB8AC3E}">
        <p14:creationId xmlns:p14="http://schemas.microsoft.com/office/powerpoint/2010/main" val="36957327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TextBox 2"/>
          <p:cNvSpPr txBox="1"/>
          <p:nvPr/>
        </p:nvSpPr>
        <p:spPr>
          <a:xfrm>
            <a:off x="556201" y="1039697"/>
            <a:ext cx="11590079" cy="21236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4400">
                <a:solidFill>
                  <a:srgbClr val="FFFFFF"/>
                </a:solidFill>
                <a:latin typeface="Source Sans Pro Bold"/>
                <a:ea typeface="Source Sans Pro Bold"/>
                <a:cs typeface="Source Sans Pro Bold"/>
                <a:sym typeface="Source Sans Pro Bold"/>
              </a:defRPr>
            </a:lvl1pPr>
          </a:lstStyle>
          <a:p>
            <a:r>
              <a:rPr lang="fr-FR" b="1"/>
              <a:t>Module 7 </a:t>
            </a:r>
          </a:p>
          <a:p>
            <a:r>
              <a:rPr lang="en-US" b="1"/>
              <a:t>Responder wellbeing and ethics in preparedness and response</a:t>
            </a:r>
            <a:endParaRPr lang="en-US" b="1">
              <a:solidFill>
                <a:srgbClr val="FF0000"/>
              </a:solidFill>
              <a:highlight>
                <a:srgbClr val="FFFF00"/>
              </a:highlight>
            </a:endParaRPr>
          </a:p>
        </p:txBody>
      </p:sp>
      <p:sp>
        <p:nvSpPr>
          <p:cNvPr id="572" name="Rounded Rectangle 3"/>
          <p:cNvSpPr/>
          <p:nvPr/>
        </p:nvSpPr>
        <p:spPr>
          <a:xfrm flipV="1">
            <a:off x="4838412" y="3254402"/>
            <a:ext cx="2515175" cy="111824"/>
          </a:xfrm>
          <a:prstGeom prst="roundRect">
            <a:avLst>
              <a:gd name="adj" fmla="val 50000"/>
            </a:avLst>
          </a:prstGeom>
          <a:solidFill>
            <a:schemeClr val="accent3"/>
          </a:solidFill>
          <a:ln w="12700">
            <a:miter lim="400000"/>
          </a:ln>
        </p:spPr>
        <p:txBody>
          <a:bodyPr lIns="45719" rIns="45719" anchor="ctr"/>
          <a:lstStyle/>
          <a:p>
            <a:pPr algn="ctr">
              <a:defRPr>
                <a:solidFill>
                  <a:srgbClr val="FFFFFF"/>
                </a:solidFill>
              </a:defRPr>
            </a:pPr>
            <a:endParaRPr/>
          </a:p>
        </p:txBody>
      </p:sp>
      <p:sp>
        <p:nvSpPr>
          <p:cNvPr id="6"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3</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213" y="810170"/>
            <a:ext cx="10004051" cy="646114"/>
          </a:xfrm>
        </p:spPr>
        <p:txBody>
          <a:bodyPr lIns="45719" tIns="45720" rIns="45719" bIns="45720" anchor="ctr">
            <a:normAutofit fontScale="90000"/>
          </a:bodyPr>
          <a:lstStyle/>
          <a:p>
            <a:r>
              <a:rPr lang="en-US" sz="2800" b="1">
                <a:solidFill>
                  <a:srgbClr val="A1010D"/>
                </a:solidFill>
              </a:rPr>
              <a:t>What are frontline response workers’ rights? </a:t>
            </a:r>
            <a:br>
              <a:rPr lang="en-US" sz="2500" b="1">
                <a:solidFill>
                  <a:srgbClr val="A1010D"/>
                </a:solidFill>
              </a:rPr>
            </a:br>
            <a:endParaRPr lang="fr-FR" sz="2500" b="1">
              <a:solidFill>
                <a:srgbClr val="A1010D"/>
              </a:solidFill>
            </a:endParaRPr>
          </a:p>
        </p:txBody>
      </p:sp>
      <p:sp>
        <p:nvSpPr>
          <p:cNvPr id="3" name="Espace réservé du contenu 2"/>
          <p:cNvSpPr>
            <a:spLocks noGrp="1"/>
          </p:cNvSpPr>
          <p:nvPr>
            <p:ph type="body" idx="1"/>
          </p:nvPr>
        </p:nvSpPr>
        <p:spPr>
          <a:xfrm>
            <a:off x="510990" y="1392677"/>
            <a:ext cx="9840351" cy="4654071"/>
          </a:xfrm>
        </p:spPr>
        <p:txBody>
          <a:bodyPr vert="horz" wrap="square" lIns="68580" tIns="34290" rIns="68580" bIns="34290" numCol="1" rtlCol="0" anchor="t" anchorCtr="0" compatLnSpc="1">
            <a:prstTxWarp prst="textNoShape">
              <a:avLst/>
            </a:prstTxWarp>
            <a:noAutofit/>
          </a:bodyPr>
          <a:lstStyle/>
          <a:p>
            <a:pPr marL="342900" indent="-342900">
              <a:buFont typeface="Arial"/>
              <a:buChar char="•"/>
            </a:pPr>
            <a:r>
              <a:rPr lang="en-US" b="1">
                <a:solidFill>
                  <a:srgbClr val="649E00"/>
                </a:solidFill>
                <a:cs typeface="Arial"/>
              </a:rPr>
              <a:t>Appropriate remuneration:</a:t>
            </a:r>
            <a:r>
              <a:rPr lang="en-US">
                <a:solidFill>
                  <a:srgbClr val="649E00"/>
                </a:solidFill>
                <a:cs typeface="Arial"/>
              </a:rPr>
              <a:t> </a:t>
            </a:r>
            <a:r>
              <a:rPr lang="en-US">
                <a:cs typeface="Arial"/>
              </a:rPr>
              <a:t>Frontline workers should be given fair remuneration for their work. </a:t>
            </a:r>
            <a:endParaRPr lang="en-US"/>
          </a:p>
          <a:p>
            <a:pPr marL="342900" indent="-342900">
              <a:buFont typeface="Arial"/>
              <a:buChar char="•"/>
            </a:pPr>
            <a:endParaRPr lang="en-US">
              <a:solidFill>
                <a:srgbClr val="649E00"/>
              </a:solidFill>
              <a:cs typeface="Arial"/>
            </a:endParaRPr>
          </a:p>
          <a:p>
            <a:pPr marL="342900" indent="-342900">
              <a:buFont typeface="Arial"/>
              <a:buChar char="•"/>
            </a:pPr>
            <a:r>
              <a:rPr lang="en-US" b="1">
                <a:solidFill>
                  <a:srgbClr val="649E00"/>
                </a:solidFill>
                <a:cs typeface="Arial"/>
              </a:rPr>
              <a:t>Support for reintegrating into the community:</a:t>
            </a:r>
            <a:r>
              <a:rPr lang="en-US">
                <a:cs typeface="Arial"/>
              </a:rPr>
              <a:t> Frontline workers may experience stigma and discrimination, particularly those involved in unpopular measures such as burials not conducted according to the traditional customs.</a:t>
            </a:r>
          </a:p>
          <a:p>
            <a:pPr marL="342900" indent="-342900">
              <a:buFont typeface="Arial"/>
              <a:buChar char="•"/>
            </a:pPr>
            <a:endParaRPr lang="en-US">
              <a:cs typeface="Arial"/>
            </a:endParaRPr>
          </a:p>
          <a:p>
            <a:pPr marL="342900" indent="-342900">
              <a:buFont typeface="Arial"/>
              <a:buChar char="•"/>
            </a:pPr>
            <a:r>
              <a:rPr lang="en-US" b="1">
                <a:solidFill>
                  <a:srgbClr val="649E00"/>
                </a:solidFill>
                <a:cs typeface="Arial"/>
              </a:rPr>
              <a:t>Assistance to family members:</a:t>
            </a:r>
            <a:r>
              <a:rPr lang="en-US">
                <a:cs typeface="Arial"/>
              </a:rPr>
              <a:t> Assistance should be provided to families of frontline workers who need to remain away from home in order to carry out their responsibilities or to recuperate from illness. Death benefits should be provided to family members of frontline workers who die in the line of duty.</a:t>
            </a:r>
          </a:p>
          <a:p>
            <a:endParaRPr lang="fr-FR">
              <a:cs typeface="Arial"/>
            </a:endParaRPr>
          </a:p>
        </p:txBody>
      </p:sp>
      <p:sp>
        <p:nvSpPr>
          <p:cNvPr id="5" name="Rectangle 4">
            <a:extLst>
              <a:ext uri="{FF2B5EF4-FFF2-40B4-BE49-F238E27FC236}">
                <a16:creationId xmlns:a16="http://schemas.microsoft.com/office/drawing/2014/main" id="{C644F1F9-88E3-61D3-963B-3B8E5A1FDBDF}"/>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6" name="Slide Number Placeholder 1">
            <a:extLst>
              <a:ext uri="{FF2B5EF4-FFF2-40B4-BE49-F238E27FC236}">
                <a16:creationId xmlns:a16="http://schemas.microsoft.com/office/drawing/2014/main" id="{4C654260-EE86-44A1-BF35-37440426DEBE}"/>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30</a:t>
            </a:fld>
            <a:endParaRPr lang="en-US" sz="1000">
              <a:solidFill>
                <a:schemeClr val="tx1">
                  <a:lumMod val="65000"/>
                  <a:lumOff val="35000"/>
                </a:schemeClr>
              </a:solidFill>
            </a:endParaRPr>
          </a:p>
        </p:txBody>
      </p:sp>
    </p:spTree>
    <p:extLst>
      <p:ext uri="{BB962C8B-B14F-4D97-AF65-F5344CB8AC3E}">
        <p14:creationId xmlns:p14="http://schemas.microsoft.com/office/powerpoint/2010/main" val="264537606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6860" y="731728"/>
            <a:ext cx="8435227" cy="646114"/>
          </a:xfrm>
        </p:spPr>
        <p:txBody>
          <a:bodyPr vert="horz" wrap="square" lIns="68580" tIns="34290" rIns="68580" bIns="34290" numCol="1" anchor="ctr" anchorCtr="0" compatLnSpc="1">
            <a:prstTxWarp prst="textNoShape">
              <a:avLst/>
            </a:prstTxWarp>
            <a:noAutofit/>
          </a:bodyPr>
          <a:lstStyle/>
          <a:p>
            <a:r>
              <a:rPr lang="en-US" sz="2800" b="1">
                <a:solidFill>
                  <a:srgbClr val="A1010D"/>
                </a:solidFill>
              </a:rPr>
              <a:t>What are frontline response workers’ rights?</a:t>
            </a:r>
          </a:p>
        </p:txBody>
      </p:sp>
      <p:sp>
        <p:nvSpPr>
          <p:cNvPr id="3" name="Espace réservé du contenu 2"/>
          <p:cNvSpPr>
            <a:spLocks noGrp="1"/>
          </p:cNvSpPr>
          <p:nvPr>
            <p:ph type="body" idx="1"/>
          </p:nvPr>
        </p:nvSpPr>
        <p:spPr>
          <a:xfrm>
            <a:off x="488579" y="1538354"/>
            <a:ext cx="9011116" cy="4654071"/>
          </a:xfrm>
        </p:spPr>
        <p:txBody>
          <a:bodyPr vert="horz" wrap="square" lIns="68580" tIns="34290" rIns="68580" bIns="34290" numCol="1" rtlCol="0" anchor="t" anchorCtr="0" compatLnSpc="1">
            <a:prstTxWarp prst="textNoShape">
              <a:avLst/>
            </a:prstTxWarp>
            <a:noAutofit/>
          </a:bodyPr>
          <a:lstStyle/>
          <a:p>
            <a:pPr marL="342900" indent="-342900">
              <a:buFont typeface="Arial"/>
              <a:buChar char="•"/>
            </a:pPr>
            <a:r>
              <a:rPr lang="en-US" b="1">
                <a:solidFill>
                  <a:srgbClr val="649E00"/>
                </a:solidFill>
                <a:cs typeface="Arial"/>
              </a:rPr>
              <a:t>Reciprocal obligations :</a:t>
            </a:r>
            <a:r>
              <a:rPr lang="en-US">
                <a:cs typeface="Arial"/>
              </a:rPr>
              <a:t> Any professional or employment-based obligation to assume personal risk is contingent on society’s fulfilment of its reciprocal obligations to workers.</a:t>
            </a:r>
            <a:endParaRPr lang="en-US"/>
          </a:p>
          <a:p>
            <a:pPr marL="342900" indent="-342900">
              <a:buFont typeface="Arial"/>
              <a:buChar char="•"/>
            </a:pPr>
            <a:endParaRPr lang="en-US">
              <a:solidFill>
                <a:srgbClr val="649E00"/>
              </a:solidFill>
              <a:cs typeface="Arial"/>
            </a:endParaRPr>
          </a:p>
          <a:p>
            <a:pPr marL="342900" indent="-342900">
              <a:buFont typeface="Arial"/>
              <a:buChar char="•"/>
            </a:pPr>
            <a:r>
              <a:rPr lang="en-US" b="1">
                <a:solidFill>
                  <a:srgbClr val="649E00"/>
                </a:solidFill>
                <a:cs typeface="Arial"/>
              </a:rPr>
              <a:t>Risks and benefits :</a:t>
            </a:r>
            <a:r>
              <a:rPr lang="en-US" b="1">
                <a:cs typeface="Arial"/>
              </a:rPr>
              <a:t> </a:t>
            </a:r>
            <a:r>
              <a:rPr lang="en-US">
                <a:cs typeface="Arial"/>
              </a:rPr>
              <a:t>Frontline workers should not be expected to expose themselves to risks that are disproportionate to the public health benefits their efforts are likely to achieve.</a:t>
            </a:r>
          </a:p>
          <a:p>
            <a:pPr marL="342900" indent="-342900">
              <a:buFont typeface="Arial"/>
              <a:buChar char="•"/>
            </a:pPr>
            <a:endParaRPr lang="en-US">
              <a:cs typeface="Arial"/>
            </a:endParaRPr>
          </a:p>
          <a:p>
            <a:pPr marL="342900" indent="-342900">
              <a:buFont typeface="Arial"/>
              <a:buChar char="•"/>
            </a:pPr>
            <a:r>
              <a:rPr lang="en-US" b="1">
                <a:solidFill>
                  <a:srgbClr val="649E00"/>
                </a:solidFill>
                <a:cs typeface="Arial"/>
              </a:rPr>
              <a:t>Equity and transparency </a:t>
            </a:r>
            <a:r>
              <a:rPr lang="en-US" b="1">
                <a:cs typeface="Arial"/>
              </a:rPr>
              <a:t>:</a:t>
            </a:r>
            <a:r>
              <a:rPr lang="en-US">
                <a:cs typeface="Arial"/>
              </a:rPr>
              <a:t> Entities responsible for assigning frontline workers to specific tasks should ensure that risks are distributed among individuals and occupational categories in an equitable manner.</a:t>
            </a:r>
          </a:p>
        </p:txBody>
      </p:sp>
      <p:pic>
        <p:nvPicPr>
          <p:cNvPr id="5" name="Image 4" descr="Une image contenant personne&#10;&#10;Description générée automatiquement">
            <a:extLst>
              <a:ext uri="{FF2B5EF4-FFF2-40B4-BE49-F238E27FC236}">
                <a16:creationId xmlns:a16="http://schemas.microsoft.com/office/drawing/2014/main" id="{F5EB7153-B3D2-4E3F-A4BB-C456CED28CEB}"/>
              </a:ext>
            </a:extLst>
          </p:cNvPr>
          <p:cNvPicPr>
            <a:picLocks noChangeAspect="1"/>
          </p:cNvPicPr>
          <p:nvPr/>
        </p:nvPicPr>
        <p:blipFill>
          <a:blip r:embed="rId3"/>
          <a:stretch>
            <a:fillRect/>
          </a:stretch>
        </p:blipFill>
        <p:spPr>
          <a:xfrm>
            <a:off x="9568077" y="2468525"/>
            <a:ext cx="2446190" cy="1918885"/>
          </a:xfrm>
          <a:prstGeom prst="rect">
            <a:avLst/>
          </a:prstGeom>
        </p:spPr>
      </p:pic>
      <p:sp>
        <p:nvSpPr>
          <p:cNvPr id="7" name="ZoneTexte 6">
            <a:extLst>
              <a:ext uri="{FF2B5EF4-FFF2-40B4-BE49-F238E27FC236}">
                <a16:creationId xmlns:a16="http://schemas.microsoft.com/office/drawing/2014/main" id="{6CBADCBA-D48F-4596-8DC5-57A373A35200}"/>
              </a:ext>
            </a:extLst>
          </p:cNvPr>
          <p:cNvSpPr txBox="1"/>
          <p:nvPr/>
        </p:nvSpPr>
        <p:spPr>
          <a:xfrm>
            <a:off x="9616509" y="4264144"/>
            <a:ext cx="2272836" cy="196208"/>
          </a:xfrm>
          <a:prstGeom prst="rect">
            <a:avLst/>
          </a:prstGeom>
          <a:noFill/>
        </p:spPr>
        <p:txBody>
          <a:bodyPr wrap="square" lIns="68580" tIns="34290" rIns="68580" bIns="34290" rtlCol="0" anchor="t">
            <a:spAutoFit/>
          </a:bodyPr>
          <a:lstStyle/>
          <a:p>
            <a:pPr algn="r"/>
            <a:r>
              <a:rPr lang="fr-FR" sz="825"/>
              <a:t>Source: UN Photo/Sophia Paris.</a:t>
            </a:r>
          </a:p>
        </p:txBody>
      </p:sp>
      <p:sp>
        <p:nvSpPr>
          <p:cNvPr id="6" name="Rectangle 5">
            <a:extLst>
              <a:ext uri="{FF2B5EF4-FFF2-40B4-BE49-F238E27FC236}">
                <a16:creationId xmlns:a16="http://schemas.microsoft.com/office/drawing/2014/main" id="{CB990E6F-861F-0DEB-4309-28DFC16AA7F5}"/>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4" name="TextBox 3">
            <a:extLst>
              <a:ext uri="{FF2B5EF4-FFF2-40B4-BE49-F238E27FC236}">
                <a16:creationId xmlns:a16="http://schemas.microsoft.com/office/drawing/2014/main" id="{9C43A047-E6BE-A8B4-063C-53DA5185D2E6}"/>
              </a:ext>
            </a:extLst>
          </p:cNvPr>
          <p:cNvSpPr txBox="1"/>
          <p:nvPr/>
        </p:nvSpPr>
        <p:spPr>
          <a:xfrm>
            <a:off x="488579" y="5671198"/>
            <a:ext cx="11214842" cy="584773"/>
          </a:xfrm>
          <a:prstGeom prst="rect">
            <a:avLst/>
          </a:prstGeom>
          <a:solidFill>
            <a:srgbClr val="9B1E1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a:r>
              <a:rPr lang="en-US" sz="1600" b="1">
                <a:solidFill>
                  <a:srgbClr val="FFFFFF"/>
                </a:solidFill>
                <a:latin typeface="Source Sans Pro Regular"/>
              </a:rPr>
              <a:t>Note: Frontline responders should be protected in conflict or war zones, in accordance with articles 24, 25 and 26 of the first Geneva convention.</a:t>
            </a:r>
          </a:p>
        </p:txBody>
      </p:sp>
      <p:sp>
        <p:nvSpPr>
          <p:cNvPr id="8" name="Slide Number Placeholder 1">
            <a:extLst>
              <a:ext uri="{FF2B5EF4-FFF2-40B4-BE49-F238E27FC236}">
                <a16:creationId xmlns:a16="http://schemas.microsoft.com/office/drawing/2014/main" id="{128A214D-928B-4EC0-AFE7-928848F162AA}"/>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31</a:t>
            </a:fld>
            <a:endParaRPr lang="en-US" sz="1000">
              <a:solidFill>
                <a:schemeClr val="tx1">
                  <a:lumMod val="65000"/>
                  <a:lumOff val="35000"/>
                </a:schemeClr>
              </a:solidFill>
            </a:endParaRPr>
          </a:p>
        </p:txBody>
      </p:sp>
    </p:spTree>
    <p:extLst>
      <p:ext uri="{BB962C8B-B14F-4D97-AF65-F5344CB8AC3E}">
        <p14:creationId xmlns:p14="http://schemas.microsoft.com/office/powerpoint/2010/main" val="3110747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213" y="686905"/>
            <a:ext cx="9354109" cy="646114"/>
          </a:xfrm>
        </p:spPr>
        <p:txBody>
          <a:bodyPr vert="horz" wrap="square" lIns="68580" tIns="34290" rIns="68580" bIns="34290" numCol="1" anchor="ctr" anchorCtr="0" compatLnSpc="1">
            <a:prstTxWarp prst="textNoShape">
              <a:avLst/>
            </a:prstTxWarp>
            <a:noAutofit/>
          </a:bodyPr>
          <a:lstStyle/>
          <a:p>
            <a:r>
              <a:rPr lang="en-US" sz="2800" b="1">
                <a:solidFill>
                  <a:srgbClr val="A1010D"/>
                </a:solidFill>
              </a:rPr>
              <a:t>What are frontline response workers’ obligations?</a:t>
            </a:r>
          </a:p>
        </p:txBody>
      </p:sp>
      <p:sp>
        <p:nvSpPr>
          <p:cNvPr id="3" name="Espace réservé du contenu 2"/>
          <p:cNvSpPr>
            <a:spLocks noGrp="1"/>
          </p:cNvSpPr>
          <p:nvPr>
            <p:ph type="body" idx="1"/>
          </p:nvPr>
        </p:nvSpPr>
        <p:spPr>
          <a:xfrm>
            <a:off x="600638" y="1224589"/>
            <a:ext cx="11050586" cy="4654071"/>
          </a:xfrm>
        </p:spPr>
        <p:txBody>
          <a:bodyPr vert="horz" wrap="square" lIns="68580" tIns="34290" rIns="68580" bIns="34290" numCol="1" rtlCol="0" anchor="t" anchorCtr="0" compatLnSpc="1">
            <a:prstTxWarp prst="textNoShape">
              <a:avLst/>
            </a:prstTxWarp>
            <a:noAutofit/>
          </a:bodyPr>
          <a:lstStyle/>
          <a:p>
            <a:pPr marL="0" indent="0">
              <a:buNone/>
            </a:pPr>
            <a:r>
              <a:rPr lang="en-US">
                <a:solidFill>
                  <a:schemeClr val="tx1"/>
                </a:solidFill>
                <a:latin typeface="Source Sans Pro" panose="020B0503030403020204" pitchFamily="34" charset="0"/>
                <a:cs typeface="Arial"/>
              </a:rPr>
              <a:t>Frontline responders' obligations may include:</a:t>
            </a:r>
            <a:endParaRPr lang="en-US">
              <a:solidFill>
                <a:schemeClr val="tx1"/>
              </a:solidFill>
              <a:latin typeface="Source Sans Pro" panose="020B0503030403020204" pitchFamily="34" charset="0"/>
            </a:endParaRPr>
          </a:p>
          <a:p>
            <a:pPr marL="342900" indent="-342900">
              <a:buFont typeface="Arial"/>
              <a:buChar char="•"/>
            </a:pPr>
            <a:r>
              <a:rPr lang="en-US" sz="2200" b="1">
                <a:solidFill>
                  <a:srgbClr val="649E00"/>
                </a:solidFill>
                <a:latin typeface="Source Sans Pro" panose="020B0503030403020204" pitchFamily="34" charset="0"/>
                <a:cs typeface="Arial"/>
              </a:rPr>
              <a:t>Assume a certain level of personal risk</a:t>
            </a:r>
            <a:r>
              <a:rPr lang="en-US" sz="2200">
                <a:solidFill>
                  <a:srgbClr val="649E00"/>
                </a:solidFill>
                <a:latin typeface="Source Sans Pro" panose="020B0503030403020204" pitchFamily="34" charset="0"/>
                <a:cs typeface="Arial"/>
              </a:rPr>
              <a:t>:</a:t>
            </a:r>
            <a:r>
              <a:rPr lang="en-US" sz="2200">
                <a:latin typeface="Source Sans Pro" panose="020B0503030403020204" pitchFamily="34" charset="0"/>
                <a:cs typeface="Arial"/>
              </a:rPr>
              <a:t> Frontline response workers with certain professional qualifications, such as physicians, may have a duty to assume a certain level of personal risk as part of their professional or employment commitments.</a:t>
            </a:r>
            <a:endParaRPr lang="en-US" sz="2200">
              <a:latin typeface="Source Sans Pro" panose="020B0503030403020204" pitchFamily="34" charset="0"/>
            </a:endParaRPr>
          </a:p>
          <a:p>
            <a:pPr marL="342900" indent="-342900">
              <a:buFont typeface="Arial"/>
              <a:buChar char="•"/>
            </a:pPr>
            <a:endParaRPr lang="en-US" sz="1800">
              <a:latin typeface="Source Sans Pro" panose="020B0503030403020204" pitchFamily="34" charset="0"/>
              <a:cs typeface="Arial"/>
            </a:endParaRPr>
          </a:p>
          <a:p>
            <a:pPr marL="342900" indent="-342900">
              <a:buFont typeface="Arial"/>
              <a:buChar char="•"/>
            </a:pPr>
            <a:r>
              <a:rPr lang="en-US" sz="2200" b="1">
                <a:solidFill>
                  <a:srgbClr val="649E00"/>
                </a:solidFill>
                <a:latin typeface="Source Sans Pro" panose="020B0503030403020204" pitchFamily="34" charset="0"/>
                <a:cs typeface="Arial"/>
              </a:rPr>
              <a:t>Consequences for nonparticipation :</a:t>
            </a:r>
            <a:r>
              <a:rPr lang="en-US" sz="2200">
                <a:latin typeface="Source Sans Pro" panose="020B0503030403020204" pitchFamily="34" charset="0"/>
                <a:cs typeface="Arial"/>
              </a:rPr>
              <a:t> Frontline response workers who are unwilling to accept reasonable risks and work assignments may be subject to professional repercussions.</a:t>
            </a:r>
            <a:endParaRPr lang="en-US" sz="2200">
              <a:latin typeface="Source Sans Pro" panose="020B0503030403020204" pitchFamily="34" charset="0"/>
            </a:endParaRPr>
          </a:p>
          <a:p>
            <a:pPr marL="342900" indent="-342900">
              <a:buFont typeface="Arial"/>
              <a:buChar char="•"/>
            </a:pPr>
            <a:endParaRPr lang="en-US" sz="1800">
              <a:latin typeface="Source Sans Pro" panose="020B0503030403020204" pitchFamily="34" charset="0"/>
              <a:cs typeface="Arial"/>
            </a:endParaRPr>
          </a:p>
          <a:p>
            <a:pPr marL="342900" indent="-342900">
              <a:buFont typeface="Arial"/>
              <a:buChar char="•"/>
            </a:pPr>
            <a:r>
              <a:rPr lang="en-US" sz="2200" b="1">
                <a:solidFill>
                  <a:srgbClr val="649E00"/>
                </a:solidFill>
                <a:latin typeface="Source Sans Pro" panose="020B0503030403020204" pitchFamily="34" charset="0"/>
                <a:cs typeface="Arial"/>
              </a:rPr>
              <a:t>Participate in public health surveillance and reporting efforts :</a:t>
            </a:r>
            <a:r>
              <a:rPr lang="en-US" sz="2200" b="1">
                <a:latin typeface="Source Sans Pro" panose="020B0503030403020204" pitchFamily="34" charset="0"/>
                <a:cs typeface="Arial"/>
              </a:rPr>
              <a:t> </a:t>
            </a:r>
            <a:r>
              <a:rPr lang="en-US" sz="2200">
                <a:latin typeface="Source Sans Pro" panose="020B0503030403020204" pitchFamily="34" charset="0"/>
                <a:cs typeface="Arial"/>
              </a:rPr>
              <a:t>Frontline response workers have an obligation to participate in organized measures to respond to an emergency, including public health surveillance and reporting. They should protect the confidentiality of patient information.</a:t>
            </a:r>
          </a:p>
          <a:p>
            <a:pPr marL="342900" indent="-342900">
              <a:buFont typeface="Arial"/>
              <a:buChar char="•"/>
            </a:pPr>
            <a:endParaRPr lang="en-US" sz="1800">
              <a:latin typeface="Source Sans Pro" panose="020B0503030403020204" pitchFamily="34" charset="0"/>
              <a:cs typeface="Arial"/>
            </a:endParaRPr>
          </a:p>
          <a:p>
            <a:pPr marL="342900" indent="-342900">
              <a:buFont typeface="Arial"/>
              <a:buChar char="•"/>
            </a:pPr>
            <a:r>
              <a:rPr lang="en-US" sz="2200" b="1">
                <a:solidFill>
                  <a:srgbClr val="649E00"/>
                </a:solidFill>
                <a:latin typeface="Source Sans Pro" panose="020B0503030403020204" pitchFamily="34" charset="0"/>
                <a:cs typeface="Arial"/>
              </a:rPr>
              <a:t>Provide accurate information to the public :</a:t>
            </a:r>
            <a:r>
              <a:rPr lang="en-US" sz="2200">
                <a:latin typeface="Source Sans Pro" panose="020B0503030403020204" pitchFamily="34" charset="0"/>
                <a:cs typeface="Arial"/>
              </a:rPr>
              <a:t> During an emergency, Frontline response workers have the primary responsibility to ensure a risk communication.</a:t>
            </a:r>
          </a:p>
        </p:txBody>
      </p:sp>
      <p:sp>
        <p:nvSpPr>
          <p:cNvPr id="5" name="Rectangle 4">
            <a:extLst>
              <a:ext uri="{FF2B5EF4-FFF2-40B4-BE49-F238E27FC236}">
                <a16:creationId xmlns:a16="http://schemas.microsoft.com/office/drawing/2014/main" id="{217DA3D1-A8F1-BDB6-DC90-F370E7060976}"/>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6" name="Slide Number Placeholder 1">
            <a:extLst>
              <a:ext uri="{FF2B5EF4-FFF2-40B4-BE49-F238E27FC236}">
                <a16:creationId xmlns:a16="http://schemas.microsoft.com/office/drawing/2014/main" id="{F9BD7154-5CCE-4E7E-94A8-92FD25BA902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32</a:t>
            </a:fld>
            <a:endParaRPr lang="en-US" sz="1000">
              <a:solidFill>
                <a:schemeClr val="tx1">
                  <a:lumMod val="65000"/>
                  <a:lumOff val="35000"/>
                </a:schemeClr>
              </a:solidFill>
            </a:endParaRPr>
          </a:p>
        </p:txBody>
      </p:sp>
    </p:spTree>
    <p:extLst>
      <p:ext uri="{BB962C8B-B14F-4D97-AF65-F5344CB8AC3E}">
        <p14:creationId xmlns:p14="http://schemas.microsoft.com/office/powerpoint/2010/main" val="282796912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5942" y="944303"/>
            <a:ext cx="10588001" cy="646114"/>
          </a:xfrm>
        </p:spPr>
        <p:txBody>
          <a:bodyPr>
            <a:noAutofit/>
          </a:bodyPr>
          <a:lstStyle/>
          <a:p>
            <a:r>
              <a:rPr lang="en-US" sz="2800" b="1">
                <a:solidFill>
                  <a:srgbClr val="A1010D"/>
                </a:solidFill>
                <a:latin typeface="Source Sans Pro" panose="020B0503030403020204" pitchFamily="34" charset="0"/>
                <a:cs typeface="Arial"/>
              </a:rPr>
              <a:t>Practical mechanisms to address ethical issues in emergency and disaster risk management</a:t>
            </a:r>
          </a:p>
        </p:txBody>
      </p:sp>
      <p:sp>
        <p:nvSpPr>
          <p:cNvPr id="3" name="Espace réservé du contenu 2"/>
          <p:cNvSpPr>
            <a:spLocks noGrp="1"/>
          </p:cNvSpPr>
          <p:nvPr>
            <p:ph type="body" idx="1"/>
          </p:nvPr>
        </p:nvSpPr>
        <p:spPr>
          <a:xfrm>
            <a:off x="1066800" y="1682839"/>
            <a:ext cx="10456145" cy="4610940"/>
          </a:xfrm>
        </p:spPr>
        <p:txBody>
          <a:bodyPr vert="horz" wrap="square" lIns="68580" tIns="34290" rIns="68580" bIns="34290" numCol="1" rtlCol="0" anchor="t" anchorCtr="0" compatLnSpc="1">
            <a:prstTxWarp prst="textNoShape">
              <a:avLst/>
            </a:prstTxWarp>
            <a:noAutofit/>
          </a:bodyPr>
          <a:lstStyle/>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Create/develop a code of conduct</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Promote ethics and code of conduct training</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rPr>
              <a:t>Develop a SOP/process for misconduct</a:t>
            </a:r>
          </a:p>
          <a:p>
            <a:pPr marL="307975" indent="-307975" defTabSz="91440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rPr>
              <a:t>Use ethics decision-making tools and framework</a:t>
            </a:r>
            <a:endParaRPr lang="en-US">
              <a:solidFill>
                <a:schemeClr val="tx1"/>
              </a:solidFill>
            </a:endParaRP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cs typeface="Arial"/>
              </a:rPr>
              <a:t>Discuss applicable ethics cases, issues, guidelines and policies within or</a:t>
            </a:r>
            <a:r>
              <a:rPr lang="en-US" sz="2000">
                <a:solidFill>
                  <a:schemeClr val="tx1"/>
                </a:solidFill>
                <a:ea typeface="Arial"/>
                <a:cs typeface="Arial"/>
              </a:rPr>
              <a:t>ganizations and teams</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Create safe spaces to talk about ethical issues in the field</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Develop ethics consultation mechanisms with experts or ethics committees</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Include ethics when debriefing personnel and evaluating services</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Ensure community involvement throughout emergency and disaster risk management</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Advocate transparent, open communication</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a:solidFill>
                  <a:schemeClr val="tx1"/>
                </a:solidFill>
                <a:ea typeface="Arial"/>
                <a:cs typeface="Arial"/>
              </a:rPr>
              <a:t>Promoting ethics can help support disaster risk management that is attentive to the needs and values of affected communities, thereby promoting trust and improving practice and outcomes for people at risk of emergencies and disasters.</a:t>
            </a:r>
          </a:p>
          <a:p>
            <a:pPr>
              <a:buNone/>
            </a:pPr>
            <a:endParaRPr lang="fr-FR" sz="2000">
              <a:solidFill>
                <a:schemeClr val="accent1">
                  <a:lumMod val="50000"/>
                </a:schemeClr>
              </a:solidFill>
              <a:latin typeface="Arial"/>
              <a:cs typeface="Arial"/>
            </a:endParaRPr>
          </a:p>
        </p:txBody>
      </p:sp>
      <p:sp>
        <p:nvSpPr>
          <p:cNvPr id="4" name="Rectangle 3"/>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5" name="Slide Number Placeholder 1">
            <a:extLst>
              <a:ext uri="{FF2B5EF4-FFF2-40B4-BE49-F238E27FC236}">
                <a16:creationId xmlns:a16="http://schemas.microsoft.com/office/drawing/2014/main" id="{0C8059E8-6B4D-4DE3-AEF7-078C902CFAFF}"/>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33</a:t>
            </a:fld>
            <a:endParaRPr lang="en-US" sz="1000">
              <a:solidFill>
                <a:schemeClr val="tx1">
                  <a:lumMod val="65000"/>
                  <a:lumOff val="35000"/>
                </a:schemeClr>
              </a:solidFill>
            </a:endParaRPr>
          </a:p>
        </p:txBody>
      </p:sp>
    </p:spTree>
    <p:extLst>
      <p:ext uri="{BB962C8B-B14F-4D97-AF65-F5344CB8AC3E}">
        <p14:creationId xmlns:p14="http://schemas.microsoft.com/office/powerpoint/2010/main" val="13062841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p:cNvSpPr txBox="1">
            <a:spLocks/>
          </p:cNvSpPr>
          <p:nvPr/>
        </p:nvSpPr>
        <p:spPr>
          <a:xfrm>
            <a:off x="564695" y="908185"/>
            <a:ext cx="11216606" cy="428080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vert="horz" wrap="square" lIns="68580" tIns="34290" rIns="68580" bIns="34290" numCol="1" rtlCol="0" anchor="t" anchorCtr="0" compatLnSpc="1">
            <a:prstTxWarp prst="textNoShape">
              <a:avLst/>
            </a:prstTxWarp>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914400" hangingPunct="0">
              <a:lnSpc>
                <a:spcPct val="100000"/>
              </a:lnSpc>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lang="en-US">
              <a:solidFill>
                <a:srgbClr val="10253F"/>
              </a:solidFill>
              <a:ea typeface="Arial"/>
              <a:cs typeface="Arial"/>
            </a:endParaRPr>
          </a:p>
          <a:p>
            <a:pPr defTabSz="914400" hangingPunct="0">
              <a:lnSpc>
                <a:spcPct val="100000"/>
              </a:lnSpc>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b="1">
                <a:solidFill>
                  <a:srgbClr val="74A003"/>
                </a:solidFill>
                <a:ea typeface="Arial"/>
                <a:cs typeface="Arial"/>
              </a:rPr>
              <a:t>What should the process look like? </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b="1">
                <a:solidFill>
                  <a:srgbClr val="10253F"/>
                </a:solidFill>
                <a:ea typeface="Arial"/>
                <a:cs typeface="Arial"/>
              </a:rPr>
              <a:t>The objective </a:t>
            </a:r>
            <a:r>
              <a:rPr lang="en-US">
                <a:solidFill>
                  <a:srgbClr val="10253F"/>
                </a:solidFill>
                <a:ea typeface="Arial"/>
                <a:cs typeface="Arial"/>
              </a:rPr>
              <a:t>of developing a process is to ensure when facing a dilemma, the decisions made:</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Are consistent, i.e., not relying on ad hoc or individual decision making</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Take away the burden from individuals, especially frontline health workers </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Maintains public trust </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b="1">
                <a:solidFill>
                  <a:srgbClr val="10253F"/>
                </a:solidFill>
                <a:ea typeface="Arial"/>
                <a:cs typeface="Arial"/>
              </a:rPr>
              <a:t>The process </a:t>
            </a:r>
            <a:r>
              <a:rPr lang="en-US">
                <a:solidFill>
                  <a:srgbClr val="10253F"/>
                </a:solidFill>
                <a:ea typeface="Arial"/>
                <a:cs typeface="Arial"/>
              </a:rPr>
              <a:t>needs to: </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Be transparent </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Engage communities i.e., including them in the process to develop solutions, provide feedback and to be able to challenge decisions</a:t>
            </a:r>
          </a:p>
          <a:p>
            <a:pPr marL="814284" lvl="3" indent="-307975" defTabSz="914400" hangingPunct="0">
              <a:lnSpc>
                <a:spcPct val="100000"/>
              </a:lnSpc>
              <a:spcBef>
                <a:spcPts val="500"/>
              </a:spcBef>
              <a:buClr>
                <a:srgbClr val="65A000"/>
              </a:buClr>
              <a:buFont typeface="Courier New" panose="02070309020205020404" pitchFamily="49" charset="0"/>
              <a:buChar char="o"/>
              <a:defRPr sz="2400">
                <a:solidFill>
                  <a:srgbClr val="10253F"/>
                </a:solidFill>
                <a:latin typeface="Source Sans Pro Regular"/>
                <a:ea typeface="Source Sans Pro Regular"/>
                <a:cs typeface="Source Sans Pro Regular"/>
                <a:sym typeface="Source Sans Pro Regular"/>
              </a:defRPr>
            </a:pPr>
            <a:r>
              <a:rPr lang="en-US" sz="2200">
                <a:solidFill>
                  <a:srgbClr val="10253F"/>
                </a:solidFill>
                <a:ea typeface="Arial"/>
                <a:cs typeface="Arial"/>
              </a:rPr>
              <a:t>Ensure frontline workers have appropriate support e.g., from senior staff, supervisors, wider sector, through agreement on SOPs etc. </a:t>
            </a:r>
            <a:endParaRPr lang="fr-FR" sz="2200">
              <a:solidFill>
                <a:srgbClr val="10253F"/>
              </a:solidFill>
              <a:ea typeface="Arial"/>
              <a:cs typeface="Arial"/>
            </a:endParaRPr>
          </a:p>
        </p:txBody>
      </p:sp>
      <p:sp>
        <p:nvSpPr>
          <p:cNvPr id="5" name="TextBox 4">
            <a:extLst>
              <a:ext uri="{FF2B5EF4-FFF2-40B4-BE49-F238E27FC236}">
                <a16:creationId xmlns:a16="http://schemas.microsoft.com/office/drawing/2014/main" id="{0919BE78-7D74-1329-D45F-64E5B268960C}"/>
              </a:ext>
            </a:extLst>
          </p:cNvPr>
          <p:cNvSpPr txBox="1"/>
          <p:nvPr/>
        </p:nvSpPr>
        <p:spPr>
          <a:xfrm>
            <a:off x="146136" y="850725"/>
            <a:ext cx="11635165" cy="430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200" b="1">
                <a:solidFill>
                  <a:srgbClr val="A1010D"/>
                </a:solidFill>
                <a:latin typeface="Source Sans Pro Regular"/>
                <a:ea typeface="Source Sans Pro Bold"/>
                <a:cs typeface="Arial"/>
                <a:sym typeface="Source Sans Pro Bold"/>
              </a:rPr>
              <a:t>Key questions to ask, when creating a process to analyze and manage an ethical dilemma</a:t>
            </a:r>
            <a:r>
              <a:rPr lang="en-US" sz="2200">
                <a:latin typeface="Source Sans Pro Regular"/>
              </a:rPr>
              <a:t> </a:t>
            </a:r>
            <a:endParaRPr lang="en-US" sz="2200" b="0" i="0" u="none" strike="noStrike" cap="none" spc="0" normalizeH="0" baseline="0">
              <a:ln>
                <a:noFill/>
              </a:ln>
              <a:solidFill>
                <a:srgbClr val="000000"/>
              </a:solidFill>
              <a:effectLst/>
              <a:uFillTx/>
              <a:latin typeface="Source Sans Pro Regular"/>
              <a:ea typeface="+mj-ea"/>
              <a:cs typeface="+mj-cs"/>
            </a:endParaRPr>
          </a:p>
        </p:txBody>
      </p:sp>
      <p:sp>
        <p:nvSpPr>
          <p:cNvPr id="8" name="Rectangle 7">
            <a:extLst>
              <a:ext uri="{FF2B5EF4-FFF2-40B4-BE49-F238E27FC236}">
                <a16:creationId xmlns:a16="http://schemas.microsoft.com/office/drawing/2014/main" id="{DFA1942B-8193-1A92-E2D7-6B36DD9E8F56}"/>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3" name="TextBox 2">
            <a:extLst>
              <a:ext uri="{FF2B5EF4-FFF2-40B4-BE49-F238E27FC236}">
                <a16:creationId xmlns:a16="http://schemas.microsoft.com/office/drawing/2014/main" id="{9F48771B-90B9-85F2-68E5-F54F61279785}"/>
              </a:ext>
            </a:extLst>
          </p:cNvPr>
          <p:cNvSpPr txBox="1"/>
          <p:nvPr/>
        </p:nvSpPr>
        <p:spPr>
          <a:xfrm>
            <a:off x="328808" y="5949864"/>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t>Source:</a:t>
            </a:r>
            <a:r>
              <a:rPr lang="en-US"/>
              <a:t> </a:t>
            </a:r>
            <a:r>
              <a:rPr lang="en-US" sz="1000">
                <a:ea typeface="+mj-lt"/>
                <a:cs typeface="+mj-lt"/>
                <a:hlinkClick r:id="rId3"/>
              </a:rPr>
              <a:t>https://www.spherestandards.org/wp-content/uploads/GHC-Task-Team-ethics-during-COVID-19.pdf</a:t>
            </a:r>
            <a:r>
              <a:rPr lang="en-US" sz="1000">
                <a:ea typeface="+mj-lt"/>
                <a:cs typeface="+mj-lt"/>
              </a:rPr>
              <a:t> </a:t>
            </a:r>
            <a:endParaRPr lang="en-US" sz="1000" b="0" i="0" u="none" strike="noStrike" cap="none" spc="0" normalizeH="0" baseline="0">
              <a:ln>
                <a:noFill/>
              </a:ln>
              <a:solidFill>
                <a:srgbClr val="000000"/>
              </a:solidFill>
              <a:effectLst/>
              <a:uFillTx/>
              <a:latin typeface="+mj-lt"/>
              <a:ea typeface="+mj-ea"/>
              <a:cs typeface="+mj-cs"/>
            </a:endParaRPr>
          </a:p>
        </p:txBody>
      </p:sp>
      <p:sp>
        <p:nvSpPr>
          <p:cNvPr id="7" name="Slide Number Placeholder 1">
            <a:extLst>
              <a:ext uri="{FF2B5EF4-FFF2-40B4-BE49-F238E27FC236}">
                <a16:creationId xmlns:a16="http://schemas.microsoft.com/office/drawing/2014/main" id="{A5FFEB54-1400-418B-929E-57BDD77792D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34</a:t>
            </a:fld>
            <a:endParaRPr lang="en-US" sz="1000">
              <a:solidFill>
                <a:schemeClr val="tx1">
                  <a:lumMod val="65000"/>
                  <a:lumOff val="35000"/>
                </a:schemeClr>
              </a:solidFill>
            </a:endParaRPr>
          </a:p>
        </p:txBody>
      </p:sp>
    </p:spTree>
    <p:extLst>
      <p:ext uri="{BB962C8B-B14F-4D97-AF65-F5344CB8AC3E}">
        <p14:creationId xmlns:p14="http://schemas.microsoft.com/office/powerpoint/2010/main" val="171735349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2504" y="1533498"/>
            <a:ext cx="3383279" cy="4106252"/>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74A003"/>
                </a:solidFill>
                <a:latin typeface="Source Sans Pro Regular"/>
                <a:ea typeface="Arial"/>
                <a:cs typeface="Arial"/>
                <a:sym typeface="Source Sans Pro Regular"/>
              </a:rPr>
              <a:t>1. Is this an ethical dilemma? Define it.</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sym typeface="Source Sans Pro Regular"/>
              </a:rPr>
              <a:t>Is this an exceptional scenario where I need to choose among a range of bad decisions?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sym typeface="Source Sans Pro Regular"/>
              </a:rPr>
              <a:t>What are the ethical principles being challenged?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sym typeface="Source Sans Pro Regular"/>
              </a:rPr>
              <a:t>What rationale or logic is currently being used to make the decisions?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sym typeface="Source Sans Pro Regular"/>
              </a:rPr>
              <a:t>What are the biases and cultural differences?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sym typeface="Source Sans Pro Regular"/>
              </a:rPr>
              <a:t>What are the pros and cons of each possible response option in the dilemma? </a:t>
            </a:r>
          </a:p>
        </p:txBody>
      </p:sp>
      <p:sp>
        <p:nvSpPr>
          <p:cNvPr id="9" name="Rectangle 8"/>
          <p:cNvSpPr/>
          <p:nvPr/>
        </p:nvSpPr>
        <p:spPr>
          <a:xfrm>
            <a:off x="4035408" y="1533498"/>
            <a:ext cx="3680103" cy="2446824"/>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74A003"/>
                </a:solidFill>
                <a:latin typeface="Source Sans Pro Regular"/>
                <a:ea typeface="Arial"/>
                <a:cs typeface="Arial"/>
                <a:sym typeface="Source Sans Pro Regular"/>
              </a:rPr>
              <a:t>2. Who is currently having to address this dilemma?</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RRT management team</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RRT team lead</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RRT members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Organization, i.e., MoH, partners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Everyone</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Other</a:t>
            </a:r>
          </a:p>
        </p:txBody>
      </p:sp>
      <p:sp>
        <p:nvSpPr>
          <p:cNvPr id="10" name="Rectangle 9"/>
          <p:cNvSpPr/>
          <p:nvPr/>
        </p:nvSpPr>
        <p:spPr>
          <a:xfrm>
            <a:off x="4035408" y="4239421"/>
            <a:ext cx="3680103" cy="1515800"/>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74A003"/>
                </a:solidFill>
                <a:latin typeface="Source Sans Pro Regular"/>
                <a:ea typeface="Arial"/>
                <a:cs typeface="Arial"/>
              </a:rPr>
              <a:t>3. Who is affected by this dilemma?</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Entire populations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Individuals within the population</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Certain groups are disproportionately affected…</a:t>
            </a:r>
          </a:p>
        </p:txBody>
      </p:sp>
      <p:sp>
        <p:nvSpPr>
          <p:cNvPr id="7" name="Rectangle 6"/>
          <p:cNvSpPr/>
          <p:nvPr/>
        </p:nvSpPr>
        <p:spPr>
          <a:xfrm>
            <a:off x="8123589" y="1582204"/>
            <a:ext cx="3273551" cy="4170372"/>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74A003"/>
                </a:solidFill>
                <a:latin typeface="Source Sans Pro Regular"/>
                <a:ea typeface="Arial"/>
                <a:cs typeface="Arial"/>
              </a:rPr>
              <a:t>4. What is the community perception of this dilemma?</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Is the population informed about the dilemma and different options?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What do they think about the different options? Are some more acceptable than others?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Do they have trust in the existing system?</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latin typeface="Source Sans Pro Regular"/>
                <a:ea typeface="Arial"/>
                <a:cs typeface="Arial"/>
              </a:rPr>
              <a:t>Are they able to engage in decision making process? What feedback mechanisms exist?</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1600">
              <a:latin typeface="Source Sans Pro Regular"/>
              <a:ea typeface="Arial"/>
              <a:cs typeface="Arial"/>
            </a:endParaRPr>
          </a:p>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lang="en-US" sz="1600">
              <a:latin typeface="Source Sans Pro Regular"/>
              <a:ea typeface="Arial"/>
              <a:cs typeface="Arial"/>
            </a:endParaRPr>
          </a:p>
        </p:txBody>
      </p:sp>
      <p:sp>
        <p:nvSpPr>
          <p:cNvPr id="5" name="TextBox 4">
            <a:extLst>
              <a:ext uri="{FF2B5EF4-FFF2-40B4-BE49-F238E27FC236}">
                <a16:creationId xmlns:a16="http://schemas.microsoft.com/office/drawing/2014/main" id="{D4D7B038-3692-FD28-3BB4-27251BB0636F}"/>
              </a:ext>
            </a:extLst>
          </p:cNvPr>
          <p:cNvSpPr txBox="1"/>
          <p:nvPr/>
        </p:nvSpPr>
        <p:spPr>
          <a:xfrm>
            <a:off x="146136" y="850725"/>
            <a:ext cx="11635186" cy="430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200" b="1">
                <a:solidFill>
                  <a:srgbClr val="A1010D"/>
                </a:solidFill>
                <a:latin typeface="Source Sans Pro Regular"/>
                <a:ea typeface="Source Sans Pro Bold"/>
                <a:cs typeface="Arial"/>
                <a:sym typeface="Source Sans Pro Bold"/>
              </a:rPr>
              <a:t>Key questions to ask, when creating a process to analyze and manage an ethical dilemma</a:t>
            </a:r>
            <a:r>
              <a:rPr lang="en-US" sz="2200">
                <a:latin typeface="Source Sans Pro Regular"/>
              </a:rPr>
              <a:t> </a:t>
            </a:r>
            <a:endParaRPr lang="en-US" sz="2200" b="0" i="0" u="none" strike="noStrike" cap="none" spc="0" normalizeH="0" baseline="0">
              <a:ln>
                <a:noFill/>
              </a:ln>
              <a:solidFill>
                <a:srgbClr val="000000"/>
              </a:solidFill>
              <a:effectLst/>
              <a:uFillTx/>
              <a:latin typeface="Source Sans Pro Regular"/>
              <a:ea typeface="+mj-ea"/>
              <a:cs typeface="+mj-cs"/>
            </a:endParaRPr>
          </a:p>
        </p:txBody>
      </p:sp>
      <p:sp>
        <p:nvSpPr>
          <p:cNvPr id="3" name="TextBox 2">
            <a:extLst>
              <a:ext uri="{FF2B5EF4-FFF2-40B4-BE49-F238E27FC236}">
                <a16:creationId xmlns:a16="http://schemas.microsoft.com/office/drawing/2014/main" id="{91B7940C-AE57-6E83-AEEB-C3D575B6A343}"/>
              </a:ext>
            </a:extLst>
          </p:cNvPr>
          <p:cNvSpPr txBox="1"/>
          <p:nvPr/>
        </p:nvSpPr>
        <p:spPr>
          <a:xfrm>
            <a:off x="328808" y="5949864"/>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t>Source:</a:t>
            </a:r>
            <a:r>
              <a:rPr lang="en-US"/>
              <a:t> </a:t>
            </a:r>
            <a:r>
              <a:rPr lang="en-US" sz="1000">
                <a:ea typeface="+mj-lt"/>
                <a:cs typeface="+mj-lt"/>
                <a:hlinkClick r:id="rId3"/>
              </a:rPr>
              <a:t>https://www.spherestandards.org/wp-content/uploads/GHC-Task-Team-ethics-during-COVID-19.pdf</a:t>
            </a:r>
            <a:r>
              <a:rPr lang="en-US" sz="1000">
                <a:ea typeface="+mj-lt"/>
                <a:cs typeface="+mj-lt"/>
              </a:rPr>
              <a:t> </a:t>
            </a:r>
            <a:endParaRPr lang="en-US" sz="1000" b="0" i="0" u="none" strike="noStrike" cap="none" spc="0" normalizeH="0" baseline="0">
              <a:ln>
                <a:noFill/>
              </a:ln>
              <a:solidFill>
                <a:srgbClr val="000000"/>
              </a:solidFill>
              <a:effectLst/>
              <a:uFillTx/>
              <a:latin typeface="+mj-lt"/>
              <a:ea typeface="+mj-ea"/>
              <a:cs typeface="+mj-cs"/>
            </a:endParaRPr>
          </a:p>
        </p:txBody>
      </p:sp>
      <p:sp>
        <p:nvSpPr>
          <p:cNvPr id="4" name="Rectangle 3">
            <a:extLst>
              <a:ext uri="{FF2B5EF4-FFF2-40B4-BE49-F238E27FC236}">
                <a16:creationId xmlns:a16="http://schemas.microsoft.com/office/drawing/2014/main" id="{94592E24-D90A-5BAA-C770-58491A85FFE9}"/>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11" name="Slide Number Placeholder 1">
            <a:extLst>
              <a:ext uri="{FF2B5EF4-FFF2-40B4-BE49-F238E27FC236}">
                <a16:creationId xmlns:a16="http://schemas.microsoft.com/office/drawing/2014/main" id="{920B9F8E-9880-4687-BE0E-4B29379F43B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35</a:t>
            </a:fld>
            <a:endParaRPr lang="en-US" sz="1000">
              <a:solidFill>
                <a:schemeClr val="tx1">
                  <a:lumMod val="65000"/>
                  <a:lumOff val="35000"/>
                </a:schemeClr>
              </a:solidFill>
            </a:endParaRPr>
          </a:p>
        </p:txBody>
      </p:sp>
    </p:spTree>
    <p:extLst>
      <p:ext uri="{BB962C8B-B14F-4D97-AF65-F5344CB8AC3E}">
        <p14:creationId xmlns:p14="http://schemas.microsoft.com/office/powerpoint/2010/main" val="37847461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27266" y="1450227"/>
            <a:ext cx="4513998" cy="4791055"/>
          </a:xfrm>
          <a:prstGeom prst="rect">
            <a:avLst/>
          </a:prstGeom>
          <a:solidFill>
            <a:schemeClr val="accent5">
              <a:lumMod val="20000"/>
              <a:lumOff val="80000"/>
            </a:schemeClr>
          </a:solidFill>
        </p:spPr>
        <p:txBody>
          <a:bodyPr wrap="square">
            <a:spAutoFit/>
          </a:bodyPr>
          <a:lstStyle/>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74A003"/>
                </a:solidFill>
                <a:latin typeface="Source Sans Pro Regular"/>
                <a:ea typeface="Arial"/>
                <a:cs typeface="Arial"/>
              </a:rPr>
              <a:t>5. Who can or should support in addressing the dilemma? And how?</a:t>
            </a:r>
          </a:p>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10253F"/>
                </a:solidFill>
                <a:latin typeface="Source Sans Pro Regular"/>
                <a:ea typeface="Arial"/>
                <a:cs typeface="Arial"/>
                <a:sym typeface="Source Sans Pro Regular"/>
              </a:rPr>
              <a:t>Who: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err="1">
                <a:solidFill>
                  <a:srgbClr val="10253F"/>
                </a:solidFill>
                <a:latin typeface="Source Sans Pro Regular"/>
                <a:ea typeface="Arial"/>
                <a:cs typeface="Arial"/>
                <a:sym typeface="Source Sans Pro Regular"/>
              </a:rPr>
              <a:t>organisation’s</a:t>
            </a:r>
            <a:r>
              <a:rPr lang="en-US" sz="1600">
                <a:solidFill>
                  <a:srgbClr val="10253F"/>
                </a:solidFill>
                <a:latin typeface="Source Sans Pro Regular"/>
                <a:ea typeface="Arial"/>
                <a:cs typeface="Arial"/>
                <a:sym typeface="Source Sans Pro Regular"/>
              </a:rPr>
              <a:t> supervisors, managers, MoH, partners, national authorities, </a:t>
            </a:r>
            <a:r>
              <a:rPr lang="en-US" sz="1600" err="1">
                <a:solidFill>
                  <a:srgbClr val="10253F"/>
                </a:solidFill>
                <a:latin typeface="Source Sans Pro Regular"/>
                <a:ea typeface="Arial"/>
                <a:cs typeface="Arial"/>
                <a:sym typeface="Source Sans Pro Regular"/>
              </a:rPr>
              <a:t>etc</a:t>
            </a:r>
            <a:r>
              <a:rPr lang="en-US" sz="1600">
                <a:solidFill>
                  <a:srgbClr val="10253F"/>
                </a:solidFill>
                <a:latin typeface="Source Sans Pro Regular"/>
                <a:ea typeface="Arial"/>
                <a:cs typeface="Arial"/>
                <a:sym typeface="Source Sans Pro Regular"/>
              </a:rPr>
              <a:t>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sym typeface="Source Sans Pro Regular"/>
              </a:rPr>
              <a:t> Communities, religious leaders, national leaders etc. </a:t>
            </a:r>
          </a:p>
          <a:p>
            <a:pPr hangingPunct="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1600" b="1">
                <a:solidFill>
                  <a:srgbClr val="10253F"/>
                </a:solidFill>
                <a:latin typeface="Source Sans Pro Regular"/>
                <a:ea typeface="Arial"/>
                <a:cs typeface="Arial"/>
                <a:sym typeface="Source Sans Pro Regular"/>
              </a:rPr>
              <a:t>How: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sym typeface="Source Sans Pro Regular"/>
              </a:rPr>
              <a:t>For dilemmas needing immediate action, senior support should be taken (RRT management? RRT team lead? High level of hierarchy?)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sym typeface="Source Sans Pro Regular"/>
              </a:rPr>
              <a:t>Organizational or collective SOPs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sym typeface="Source Sans Pro Regular"/>
              </a:rPr>
              <a:t>Environment open for all stakeholders to be able to collectively discuss dilemmas and give support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sym typeface="Source Sans Pro Regular"/>
              </a:rPr>
              <a:t>Advocacy  </a:t>
            </a:r>
            <a:endParaRPr lang="en-US" sz="1600">
              <a:solidFill>
                <a:srgbClr val="10253F"/>
              </a:solidFill>
              <a:latin typeface="Source Sans Pro Regular"/>
              <a:ea typeface="Arial"/>
              <a:cs typeface="Arial"/>
            </a:endParaRPr>
          </a:p>
        </p:txBody>
      </p:sp>
      <p:sp>
        <p:nvSpPr>
          <p:cNvPr id="2" name="Rectangle 1"/>
          <p:cNvSpPr/>
          <p:nvPr/>
        </p:nvSpPr>
        <p:spPr>
          <a:xfrm>
            <a:off x="6382512" y="1792628"/>
            <a:ext cx="4261104" cy="4106252"/>
          </a:xfrm>
          <a:prstGeom prst="rect">
            <a:avLst/>
          </a:prstGeom>
          <a:solidFill>
            <a:schemeClr val="accent5">
              <a:lumMod val="20000"/>
              <a:lumOff val="80000"/>
            </a:schemeClr>
          </a:solidFill>
        </p:spPr>
        <p:txBody>
          <a:bodyPr wrap="square">
            <a:spAutoFit/>
          </a:bodyPr>
          <a:lstStyle/>
          <a:p>
            <a:r>
              <a:rPr lang="en-US" sz="1600" b="1">
                <a:solidFill>
                  <a:srgbClr val="74A003"/>
                </a:solidFill>
                <a:latin typeface="Source Sans Pro Regular"/>
                <a:ea typeface="Arial"/>
                <a:cs typeface="Arial"/>
              </a:rPr>
              <a:t>6. What more information is needed? From where?</a:t>
            </a:r>
          </a:p>
          <a:p>
            <a:endParaRPr lang="en-US" sz="1600"/>
          </a:p>
          <a:p>
            <a:r>
              <a:rPr lang="en-US" sz="1600" b="1"/>
              <a:t>Do I need more information on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Vulnerable and at-risk groups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Community perceptions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Impact of treatments or interventions on different part of the community (including vulnerable groups)</a:t>
            </a:r>
          </a:p>
          <a:p>
            <a:endParaRPr lang="en-US" sz="1600"/>
          </a:p>
          <a:p>
            <a:r>
              <a:rPr lang="en-US" sz="1600" b="1"/>
              <a:t>Where can I find information?</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Protection risk assessments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RCCE actors, agencies and partners reports, …</a:t>
            </a:r>
          </a:p>
          <a:p>
            <a:endParaRPr lang="en-US" sz="1600"/>
          </a:p>
        </p:txBody>
      </p:sp>
      <p:sp>
        <p:nvSpPr>
          <p:cNvPr id="4" name="TextBox 3">
            <a:extLst>
              <a:ext uri="{FF2B5EF4-FFF2-40B4-BE49-F238E27FC236}">
                <a16:creationId xmlns:a16="http://schemas.microsoft.com/office/drawing/2014/main" id="{0FC50968-9456-E89A-094B-A34923B05FF3}"/>
              </a:ext>
            </a:extLst>
          </p:cNvPr>
          <p:cNvSpPr txBox="1"/>
          <p:nvPr/>
        </p:nvSpPr>
        <p:spPr>
          <a:xfrm>
            <a:off x="146136" y="850725"/>
            <a:ext cx="11702563" cy="430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200" b="1">
                <a:solidFill>
                  <a:srgbClr val="A1010D"/>
                </a:solidFill>
                <a:latin typeface="Source Sans Pro Regular"/>
                <a:ea typeface="Source Sans Pro Bold"/>
                <a:cs typeface="Arial"/>
                <a:sym typeface="Source Sans Pro Bold"/>
              </a:rPr>
              <a:t>Key questions to ask, when creating a process to analyze and manage an ethical dilemma</a:t>
            </a:r>
            <a:r>
              <a:rPr lang="en-US" sz="2200">
                <a:latin typeface="Source Sans Pro Regular"/>
              </a:rPr>
              <a:t> </a:t>
            </a:r>
            <a:endParaRPr lang="en-US" sz="2200" b="0" i="0" u="none" strike="noStrike" cap="none" spc="0" normalizeH="0" baseline="0">
              <a:ln>
                <a:noFill/>
              </a:ln>
              <a:solidFill>
                <a:srgbClr val="000000"/>
              </a:solidFill>
              <a:effectLst/>
              <a:uFillTx/>
              <a:latin typeface="Source Sans Pro Regular"/>
              <a:ea typeface="+mj-ea"/>
              <a:cs typeface="+mj-cs"/>
            </a:endParaRPr>
          </a:p>
        </p:txBody>
      </p:sp>
      <p:sp>
        <p:nvSpPr>
          <p:cNvPr id="6" name="Rectangle 5">
            <a:extLst>
              <a:ext uri="{FF2B5EF4-FFF2-40B4-BE49-F238E27FC236}">
                <a16:creationId xmlns:a16="http://schemas.microsoft.com/office/drawing/2014/main" id="{3A08DD7B-0070-0A92-D0DE-C1C65AAE765F}"/>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5" name="TextBox 4">
            <a:extLst>
              <a:ext uri="{FF2B5EF4-FFF2-40B4-BE49-F238E27FC236}">
                <a16:creationId xmlns:a16="http://schemas.microsoft.com/office/drawing/2014/main" id="{77BFF867-548D-E0F2-3557-28B759DA3352}"/>
              </a:ext>
            </a:extLst>
          </p:cNvPr>
          <p:cNvSpPr txBox="1"/>
          <p:nvPr/>
        </p:nvSpPr>
        <p:spPr>
          <a:xfrm>
            <a:off x="6247356" y="6137755"/>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t>Source:</a:t>
            </a:r>
            <a:r>
              <a:rPr lang="en-US"/>
              <a:t> </a:t>
            </a:r>
            <a:r>
              <a:rPr lang="en-US" sz="1000">
                <a:ea typeface="+mj-lt"/>
                <a:cs typeface="+mj-lt"/>
                <a:hlinkClick r:id="rId3"/>
              </a:rPr>
              <a:t>https://www.spherestandards.org/wp-content/uploads/GHC-Task-Team-ethics-during-COVID-19.pdf</a:t>
            </a:r>
            <a:r>
              <a:rPr lang="en-US" sz="1000">
                <a:ea typeface="+mj-lt"/>
                <a:cs typeface="+mj-lt"/>
              </a:rPr>
              <a:t> </a:t>
            </a:r>
            <a:endParaRPr lang="en-US" sz="1000" b="0" i="0" u="none" strike="noStrike" cap="none" spc="0" normalizeH="0" baseline="0">
              <a:ln>
                <a:noFill/>
              </a:ln>
              <a:solidFill>
                <a:srgbClr val="000000"/>
              </a:solidFill>
              <a:effectLst/>
              <a:uFillTx/>
              <a:latin typeface="+mj-lt"/>
              <a:ea typeface="+mj-ea"/>
              <a:cs typeface="+mj-cs"/>
            </a:endParaRPr>
          </a:p>
        </p:txBody>
      </p:sp>
      <p:sp>
        <p:nvSpPr>
          <p:cNvPr id="7" name="Slide Number Placeholder 1">
            <a:extLst>
              <a:ext uri="{FF2B5EF4-FFF2-40B4-BE49-F238E27FC236}">
                <a16:creationId xmlns:a16="http://schemas.microsoft.com/office/drawing/2014/main" id="{B4592E0D-3D09-4362-836C-F8982B835B3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36</a:t>
            </a:fld>
            <a:endParaRPr lang="en-US" sz="1000">
              <a:solidFill>
                <a:schemeClr val="tx1">
                  <a:lumMod val="65000"/>
                  <a:lumOff val="35000"/>
                </a:schemeClr>
              </a:solidFill>
            </a:endParaRPr>
          </a:p>
        </p:txBody>
      </p:sp>
    </p:spTree>
    <p:extLst>
      <p:ext uri="{BB962C8B-B14F-4D97-AF65-F5344CB8AC3E}">
        <p14:creationId xmlns:p14="http://schemas.microsoft.com/office/powerpoint/2010/main" val="3453665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89905" y="1439486"/>
            <a:ext cx="4507992" cy="4909036"/>
          </a:xfrm>
          <a:prstGeom prst="rect">
            <a:avLst/>
          </a:prstGeom>
          <a:solidFill>
            <a:schemeClr val="accent5">
              <a:lumMod val="20000"/>
              <a:lumOff val="80000"/>
            </a:schemeClr>
          </a:solidFill>
        </p:spPr>
        <p:txBody>
          <a:bodyPr wrap="square" lIns="91440" tIns="45720" rIns="91440" bIns="45720" anchor="t">
            <a:spAutoFit/>
          </a:bodyPr>
          <a:lstStyle/>
          <a:p>
            <a:r>
              <a:rPr lang="en-US" sz="1600" b="1">
                <a:solidFill>
                  <a:srgbClr val="74A003"/>
                </a:solidFill>
                <a:latin typeface="Source Sans Pro Regular"/>
                <a:ea typeface="Arial"/>
                <a:cs typeface="Arial"/>
              </a:rPr>
              <a:t>8. What are the next steps?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Where immediate response was taken, escalate with senior management for review and discussion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Support dissemination and uptake of SOPs developed across organization, partners and community</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Communicate with communities about decisions or SOPs made.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Provide </a:t>
            </a:r>
            <a:r>
              <a:rPr lang="en-US" sz="1600">
                <a:solidFill>
                  <a:srgbClr val="10253F"/>
                </a:solidFill>
                <a:latin typeface="Source Sans Pro Regular"/>
                <a:ea typeface="Arial"/>
                <a:cs typeface="Arial"/>
                <a:sym typeface="Source Sans Pro Regular"/>
              </a:rPr>
              <a:t>mental health and psychosocial support services (</a:t>
            </a:r>
            <a:r>
              <a:rPr lang="en-US" sz="1600">
                <a:solidFill>
                  <a:srgbClr val="10253F"/>
                </a:solidFill>
                <a:latin typeface="Source Sans Pro Regular"/>
                <a:ea typeface="Arial"/>
                <a:cs typeface="Arial"/>
              </a:rPr>
              <a:t>MHPSS) to RRT members and other frontline workers who may be distressed facing ethical dilemmas, implementing SOPs </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Review the dilemma, response, and its impact collecting feedback from stakeholders, within an agreed timeframe, changing response and SOPs as needed</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1600">
              <a:solidFill>
                <a:srgbClr val="10253F"/>
              </a:solidFill>
              <a:latin typeface="Source Sans Pro Regular"/>
              <a:ea typeface="Arial"/>
              <a:cs typeface="Arial"/>
            </a:endParaRPr>
          </a:p>
        </p:txBody>
      </p:sp>
      <p:sp>
        <p:nvSpPr>
          <p:cNvPr id="6" name="Rectangle 5"/>
          <p:cNvSpPr/>
          <p:nvPr/>
        </p:nvSpPr>
        <p:spPr>
          <a:xfrm>
            <a:off x="859536" y="1608068"/>
            <a:ext cx="4114799" cy="4288353"/>
          </a:xfrm>
          <a:prstGeom prst="rect">
            <a:avLst/>
          </a:prstGeom>
          <a:solidFill>
            <a:schemeClr val="accent5">
              <a:lumMod val="20000"/>
              <a:lumOff val="80000"/>
            </a:schemeClr>
          </a:solidFill>
        </p:spPr>
        <p:txBody>
          <a:bodyPr wrap="square">
            <a:spAutoFit/>
          </a:bodyPr>
          <a:lstStyle/>
          <a:p>
            <a:r>
              <a:rPr lang="en-US" sz="1600" b="1">
                <a:solidFill>
                  <a:srgbClr val="74A003"/>
                </a:solidFill>
                <a:latin typeface="Source Sans Pro Regular"/>
                <a:ea typeface="Arial"/>
                <a:cs typeface="Arial"/>
              </a:rPr>
              <a:t>7. How can we collectively determine an appropriate solution?</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Create a working group of key stakeholders to collectively address the situation (e.g., within MoH, partners, etc.) ensuring engagement with communities</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Decide what ethical principles (or humanitarian commitments) should be used to help analyze pros and cons for each response option</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Decide on a “best option,” while being honest about its impact on people, including those who will lose out</a:t>
            </a:r>
          </a:p>
          <a:p>
            <a:pPr marL="307975" indent="-307975" hangingPunct="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1600">
                <a:solidFill>
                  <a:srgbClr val="10253F"/>
                </a:solidFill>
                <a:latin typeface="Source Sans Pro Regular"/>
                <a:ea typeface="Arial"/>
                <a:cs typeface="Arial"/>
              </a:rPr>
              <a:t>Collectively develop SOPs for the scenario as necessary</a:t>
            </a:r>
          </a:p>
        </p:txBody>
      </p:sp>
      <p:sp>
        <p:nvSpPr>
          <p:cNvPr id="3" name="TextBox 2">
            <a:extLst>
              <a:ext uri="{FF2B5EF4-FFF2-40B4-BE49-F238E27FC236}">
                <a16:creationId xmlns:a16="http://schemas.microsoft.com/office/drawing/2014/main" id="{F920B220-84FE-AD7C-2EE4-2902DAED1DD2}"/>
              </a:ext>
            </a:extLst>
          </p:cNvPr>
          <p:cNvSpPr txBox="1"/>
          <p:nvPr/>
        </p:nvSpPr>
        <p:spPr>
          <a:xfrm>
            <a:off x="146136" y="850725"/>
            <a:ext cx="11635186" cy="4308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200" b="1">
                <a:solidFill>
                  <a:srgbClr val="A1010D"/>
                </a:solidFill>
                <a:latin typeface="Source Sans Pro Regular"/>
                <a:ea typeface="Source Sans Pro Bold"/>
                <a:cs typeface="Arial"/>
                <a:sym typeface="Source Sans Pro Bold"/>
              </a:rPr>
              <a:t>Key questions to ask, when creating a process to analyze and manage an ethical dilemma</a:t>
            </a:r>
            <a:r>
              <a:rPr lang="en-US" sz="2200">
                <a:latin typeface="Source Sans Pro Regular"/>
              </a:rPr>
              <a:t> </a:t>
            </a:r>
            <a:endParaRPr lang="en-US" sz="2200" b="0" i="0" u="none" strike="noStrike" cap="none" spc="0" normalizeH="0" baseline="0">
              <a:ln>
                <a:noFill/>
              </a:ln>
              <a:solidFill>
                <a:srgbClr val="000000"/>
              </a:solidFill>
              <a:effectLst/>
              <a:uFillTx/>
              <a:latin typeface="Source Sans Pro Regular"/>
              <a:ea typeface="+mj-ea"/>
              <a:cs typeface="+mj-cs"/>
            </a:endParaRPr>
          </a:p>
        </p:txBody>
      </p:sp>
      <p:sp>
        <p:nvSpPr>
          <p:cNvPr id="7" name="Rectangle 6">
            <a:extLst>
              <a:ext uri="{FF2B5EF4-FFF2-40B4-BE49-F238E27FC236}">
                <a16:creationId xmlns:a16="http://schemas.microsoft.com/office/drawing/2014/main" id="{69D6B298-AA66-5429-2181-93E239FE60BC}"/>
              </a:ext>
            </a:extLst>
          </p:cNvPr>
          <p:cNvSpPr/>
          <p:nvPr/>
        </p:nvSpPr>
        <p:spPr>
          <a:xfrm>
            <a:off x="112655" y="21772"/>
            <a:ext cx="8236688" cy="584775"/>
          </a:xfrm>
          <a:prstGeom prst="rect">
            <a:avLst/>
          </a:prstGeom>
        </p:spPr>
        <p:txBody>
          <a:bodyPr wrap="square">
            <a:spAutoFit/>
          </a:bodyPr>
          <a:lstStyle/>
          <a:p>
            <a:r>
              <a:rPr lang="en-US" sz="3200" b="1">
                <a:solidFill>
                  <a:schemeClr val="bg1"/>
                </a:solidFill>
                <a:latin typeface="Source Sans Pro Regular"/>
              </a:rPr>
              <a:t>7.2 Ethics and code of conduct</a:t>
            </a:r>
            <a:endParaRPr lang="en-US" sz="3200">
              <a:latin typeface="Source Sans Pro Regular"/>
            </a:endParaRPr>
          </a:p>
        </p:txBody>
      </p:sp>
      <p:sp>
        <p:nvSpPr>
          <p:cNvPr id="5" name="TextBox 4">
            <a:extLst>
              <a:ext uri="{FF2B5EF4-FFF2-40B4-BE49-F238E27FC236}">
                <a16:creationId xmlns:a16="http://schemas.microsoft.com/office/drawing/2014/main" id="{4EBA91DE-EB5E-C628-CC7A-0C88D840D5FD}"/>
              </a:ext>
            </a:extLst>
          </p:cNvPr>
          <p:cNvSpPr txBox="1"/>
          <p:nvPr/>
        </p:nvSpPr>
        <p:spPr>
          <a:xfrm>
            <a:off x="120041" y="5928987"/>
            <a:ext cx="642480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000"/>
              <a:t>Source:</a:t>
            </a:r>
            <a:r>
              <a:rPr lang="en-US"/>
              <a:t> </a:t>
            </a:r>
            <a:r>
              <a:rPr lang="en-US" sz="1000">
                <a:ea typeface="+mj-lt"/>
                <a:cs typeface="+mj-lt"/>
                <a:hlinkClick r:id="rId3"/>
              </a:rPr>
              <a:t>https://www.spherestandards.org/wp-content/uploads/GHC-Task-Team-ethics-during-COVID-19.pdf</a:t>
            </a:r>
            <a:r>
              <a:rPr lang="en-US" sz="1000">
                <a:ea typeface="+mj-lt"/>
                <a:cs typeface="+mj-lt"/>
              </a:rPr>
              <a:t> </a:t>
            </a:r>
            <a:endParaRPr lang="en-US" sz="1000" b="0" i="0" u="none" strike="noStrike" cap="none" spc="0" normalizeH="0" baseline="0">
              <a:ln>
                <a:noFill/>
              </a:ln>
              <a:solidFill>
                <a:srgbClr val="000000"/>
              </a:solidFill>
              <a:effectLst/>
              <a:uFillTx/>
              <a:latin typeface="+mj-lt"/>
              <a:ea typeface="+mj-ea"/>
              <a:cs typeface="+mj-cs"/>
            </a:endParaRPr>
          </a:p>
        </p:txBody>
      </p:sp>
      <p:sp>
        <p:nvSpPr>
          <p:cNvPr id="8" name="Slide Number Placeholder 1">
            <a:extLst>
              <a:ext uri="{FF2B5EF4-FFF2-40B4-BE49-F238E27FC236}">
                <a16:creationId xmlns:a16="http://schemas.microsoft.com/office/drawing/2014/main" id="{672B17D9-D5E6-49A4-A507-EF1D0634871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37</a:t>
            </a:fld>
            <a:endParaRPr lang="en-US" sz="1000">
              <a:solidFill>
                <a:schemeClr val="tx1">
                  <a:lumMod val="65000"/>
                  <a:lumOff val="35000"/>
                </a:schemeClr>
              </a:solidFill>
            </a:endParaRPr>
          </a:p>
        </p:txBody>
      </p:sp>
    </p:spTree>
    <p:extLst>
      <p:ext uri="{BB962C8B-B14F-4D97-AF65-F5344CB8AC3E}">
        <p14:creationId xmlns:p14="http://schemas.microsoft.com/office/powerpoint/2010/main" val="20200341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96849"/>
            <a:ext cx="11347451" cy="1870076"/>
          </a:xfrm>
        </p:spPr>
        <p:txBody>
          <a:bodyPr lIns="45719" tIns="45720" rIns="45719" bIns="45720" anchor="ctr">
            <a:normAutofit/>
          </a:bodyPr>
          <a:lstStyle/>
          <a:p>
            <a:pPr>
              <a:spcBef>
                <a:spcPts val="0"/>
              </a:spcBef>
            </a:pPr>
            <a:r>
              <a:rPr lang="fr-FR" sz="3600" b="1" dirty="0"/>
              <a:t>7.3 </a:t>
            </a:r>
            <a:r>
              <a:rPr lang="fr-FR" sz="3600" b="1" dirty="0" err="1"/>
              <a:t>Let's</a:t>
            </a:r>
            <a:r>
              <a:rPr lang="fr-FR" sz="3600" b="1" dirty="0"/>
              <a:t> </a:t>
            </a:r>
            <a:r>
              <a:rPr lang="fr-FR" sz="3600" b="1" dirty="0" err="1"/>
              <a:t>learn</a:t>
            </a:r>
            <a:r>
              <a:rPr lang="fr-FR" sz="3600" b="1" dirty="0"/>
              <a:t> by scenarios!</a:t>
            </a:r>
            <a:br>
              <a:rPr lang="fr-FR" sz="3600" b="1" dirty="0"/>
            </a:br>
            <a:endParaRPr lang="en-US" sz="3200" b="1"/>
          </a:p>
        </p:txBody>
      </p:sp>
      <p:sp>
        <p:nvSpPr>
          <p:cNvPr id="4" name="Slide Number Placeholder 1">
            <a:extLst>
              <a:ext uri="{FF2B5EF4-FFF2-40B4-BE49-F238E27FC236}">
                <a16:creationId xmlns:a16="http://schemas.microsoft.com/office/drawing/2014/main" id="{FC56D0E6-810F-4D87-8D8E-95990740D304}"/>
              </a:ext>
            </a:extLst>
          </p:cNvPr>
          <p:cNvSpPr>
            <a:spLocks noGrp="1"/>
          </p:cNvSpPr>
          <p:nvPr>
            <p:ph type="sldNum" sz="quarter" idx="2"/>
          </p:nvPr>
        </p:nvSpPr>
        <p:spPr>
          <a:xfrm>
            <a:off x="11829404" y="6523968"/>
            <a:ext cx="375430" cy="320041"/>
          </a:xfrm>
        </p:spPr>
        <p:txBody>
          <a:bodyPr/>
          <a:lstStyle/>
          <a:p>
            <a:fld id="{86CB4B4D-7CA3-9044-876B-883B54F8677D}" type="slidenum">
              <a:rPr lang="en-US" sz="1000" dirty="0" smtClean="0">
                <a:solidFill>
                  <a:schemeClr val="tx1">
                    <a:lumMod val="65000"/>
                    <a:lumOff val="35000"/>
                  </a:schemeClr>
                </a:solidFill>
              </a:rPr>
              <a:t>38</a:t>
            </a:fld>
            <a:endParaRPr lang="en-US" sz="1000">
              <a:solidFill>
                <a:schemeClr val="tx1">
                  <a:lumMod val="65000"/>
                  <a:lumOff val="35000"/>
                </a:schemeClr>
              </a:solidFill>
            </a:endParaRPr>
          </a:p>
        </p:txBody>
      </p:sp>
    </p:spTree>
    <p:extLst>
      <p:ext uri="{BB962C8B-B14F-4D97-AF65-F5344CB8AC3E}">
        <p14:creationId xmlns:p14="http://schemas.microsoft.com/office/powerpoint/2010/main" val="3579827388"/>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Session objectives</a:t>
            </a:r>
            <a:endParaRPr lang="en-US" b="1"/>
          </a:p>
        </p:txBody>
      </p:sp>
      <p:sp>
        <p:nvSpPr>
          <p:cNvPr id="6" name="Content Placeholder 1"/>
          <p:cNvSpPr txBox="1"/>
          <p:nvPr/>
        </p:nvSpPr>
        <p:spPr>
          <a:xfrm>
            <a:off x="4101138" y="1777266"/>
            <a:ext cx="7728266" cy="1264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2400">
                <a:solidFill>
                  <a:schemeClr val="tx1"/>
                </a:solidFill>
                <a:latin typeface="Source Sans Pro Regular"/>
                <a:ea typeface="Arial"/>
                <a:cs typeface="Arial"/>
              </a:rPr>
              <a:t>At the end of this session, you should be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GB" kern="1200">
                <a:solidFill>
                  <a:schemeClr val="tx1"/>
                </a:solidFill>
                <a:ea typeface="+mn-ea"/>
                <a:cs typeface="Arial"/>
                <a:sym typeface="Calibri"/>
              </a:rPr>
              <a:t>Apply ethical principles and Occupational Health </a:t>
            </a:r>
            <a:r>
              <a:rPr lang="en-GB" kern="1200">
                <a:solidFill>
                  <a:schemeClr val="tx1"/>
                </a:solidFill>
                <a:ea typeface="+mn-ea"/>
                <a:cs typeface="Arial"/>
              </a:rPr>
              <a:t>and Safety principles to</a:t>
            </a:r>
            <a:r>
              <a:rPr lang="en-GB" kern="1200">
                <a:solidFill>
                  <a:schemeClr val="tx1"/>
                </a:solidFill>
                <a:ea typeface="+mn-ea"/>
                <a:cs typeface="Arial"/>
                <a:sym typeface="Calibri"/>
              </a:rPr>
              <a:t> field </a:t>
            </a:r>
            <a:r>
              <a:rPr lang="en-GB" kern="1200">
                <a:solidFill>
                  <a:schemeClr val="tx1"/>
                </a:solidFill>
                <a:ea typeface="+mn-ea"/>
                <a:cs typeface="Arial"/>
              </a:rPr>
              <a:t>situations.</a:t>
            </a:r>
            <a:endParaRPr lang="fr-FR" sz="2400">
              <a:solidFill>
                <a:schemeClr val="tx1"/>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39</a:t>
            </a:fld>
            <a:endParaRPr lang="en-US" sz="1000">
              <a:solidFill>
                <a:schemeClr val="tx1">
                  <a:lumMod val="65000"/>
                  <a:lumOff val="35000"/>
                </a:schemeClr>
              </a:solidFill>
            </a:endParaRPr>
          </a:p>
        </p:txBody>
      </p:sp>
    </p:spTree>
    <p:extLst>
      <p:ext uri="{BB962C8B-B14F-4D97-AF65-F5344CB8AC3E}">
        <p14:creationId xmlns:p14="http://schemas.microsoft.com/office/powerpoint/2010/main" val="334766152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106717" y="722450"/>
            <a:ext cx="7167921" cy="609397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At the end of this module, you should be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Define Occupational Health and Safety (OHS) </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Describe the role of RRT managers with regards to OHS</a:t>
            </a:r>
          </a:p>
          <a:p>
            <a:pPr marL="307975" lvl="1"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Explain how to perform OHS management, surveillance and monitoring</a:t>
            </a:r>
          </a:p>
          <a:p>
            <a:pPr marL="307975" lvl="1"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Recall rights and responsibilities for OHS in emergency response settings</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Recall basic recommendations for a responder code of conduct</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Outline frontline responders’ rights and obligations</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ea typeface="Arial"/>
                <a:cs typeface="Arial"/>
              </a:rPr>
              <a:t>Explain the process to analyze ethical dilemmas</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ea typeface="+mj-lt"/>
                <a:cs typeface="+mj-lt"/>
              </a:rPr>
              <a:t>Review existing RRTs/government staff guidelines/code of conduct</a:t>
            </a:r>
            <a:endParaRPr lang="en-US" sz="2000" dirty="0">
              <a:solidFill>
                <a:schemeClr val="tx1"/>
              </a:solidFill>
              <a:latin typeface="Source Sans Pro"/>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cs typeface="Arial"/>
              </a:rPr>
              <a:t>Highlight the role of RRT management with regards to PRSEAH</a:t>
            </a:r>
            <a:endParaRPr lang="en-US" sz="2000" dirty="0">
              <a:solidFill>
                <a:schemeClr val="tx1"/>
              </a:solidFill>
              <a:latin typeface="Source Sans Pro"/>
              <a:ea typeface="Arial"/>
              <a:cs typeface="Arial"/>
            </a:endParaRPr>
          </a:p>
          <a:p>
            <a:pPr marL="342900" indent="-342900">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000" dirty="0">
                <a:solidFill>
                  <a:schemeClr val="tx1"/>
                </a:solidFill>
                <a:latin typeface="Source Sans Pro"/>
                <a:cs typeface="Arial"/>
              </a:rPr>
              <a:t>Suggest/ adapt  measures to address  sexual misconduct in the context of field work</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2000" dirty="0">
              <a:solidFill>
                <a:schemeClr val="tx1"/>
              </a:solidFill>
              <a:latin typeface="Source Sans Pro"/>
              <a:ea typeface="Arial"/>
              <a:cs typeface="Arial"/>
            </a:endParaRPr>
          </a:p>
          <a:p>
            <a:pPr marL="307975" lvl="0" indent="-307975">
              <a:spcBef>
                <a:spcPts val="500"/>
              </a:spcBef>
              <a:buClr>
                <a:srgbClr val="00B05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fr-FR" sz="2000">
              <a:solidFill>
                <a:schemeClr val="accent2">
                  <a:lumMod val="60000"/>
                  <a:lumOff val="40000"/>
                </a:schemeClr>
              </a:solidFill>
              <a:highlight>
                <a:srgbClr val="00FF00"/>
              </a:highlight>
              <a:latin typeface="Arial"/>
              <a:ea typeface="Arial"/>
              <a:cs typeface="Arial"/>
            </a:endParaRPr>
          </a:p>
        </p:txBody>
      </p:sp>
      <p:sp>
        <p:nvSpPr>
          <p:cNvPr id="617"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18" name="TextBox 8"/>
          <p:cNvSpPr txBox="1"/>
          <p:nvPr/>
        </p:nvSpPr>
        <p:spPr>
          <a:xfrm>
            <a:off x="360508" y="376599"/>
            <a:ext cx="2876457"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Module</a:t>
            </a:r>
            <a:r>
              <a:rPr b="1"/>
              <a:t> objectives</a:t>
            </a:r>
            <a:endParaRPr lang="en-US" b="1"/>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4</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7319" y="1037430"/>
            <a:ext cx="5036287" cy="404043"/>
          </a:xfrm>
          <a:prstGeom prst="rect">
            <a:avLst/>
          </a:prstGeom>
        </p:spPr>
        <p:txBody>
          <a:bodyPr vert="horz" wrap="square" lIns="0" tIns="16087" rIns="0" bIns="0" numCol="1" rtlCol="0" anchor="ctr" anchorCtr="0" compatLnSpc="1">
            <a:prstTxWarp prst="textNoShape">
              <a:avLst/>
            </a:prstTxWarp>
            <a:spAutoFit/>
          </a:bodyPr>
          <a:lstStyle/>
          <a:p>
            <a:pPr marL="16933"/>
            <a:r>
              <a:rPr sz="2800" b="1">
                <a:solidFill>
                  <a:srgbClr val="A1010D"/>
                </a:solidFill>
                <a:latin typeface="Source Sans Pro Regular"/>
                <a:cs typeface="Arial"/>
              </a:rPr>
              <a:t>Welcome to Makati!</a:t>
            </a:r>
            <a:r>
              <a:rPr lang="fr-FR" sz="2800" b="1">
                <a:solidFill>
                  <a:srgbClr val="A1010D"/>
                </a:solidFill>
                <a:latin typeface="Source Sans Pro Regular"/>
                <a:cs typeface="Arial"/>
              </a:rPr>
              <a:t> </a:t>
            </a:r>
            <a:endParaRPr sz="2800" b="1">
              <a:solidFill>
                <a:srgbClr val="A1010D"/>
              </a:solidFill>
              <a:latin typeface="Source Sans Pro Regular"/>
              <a:cs typeface="Arial"/>
            </a:endParaRPr>
          </a:p>
        </p:txBody>
      </p:sp>
      <p:sp>
        <p:nvSpPr>
          <p:cNvPr id="3" name="object 3"/>
          <p:cNvSpPr txBox="1"/>
          <p:nvPr/>
        </p:nvSpPr>
        <p:spPr>
          <a:xfrm>
            <a:off x="694897" y="1849352"/>
            <a:ext cx="5445760" cy="2998257"/>
          </a:xfrm>
          <a:prstGeom prst="rect">
            <a:avLst/>
          </a:prstGeom>
        </p:spPr>
        <p:txBody>
          <a:bodyPr vert="horz" wrap="square" lIns="0" tIns="17780" rIns="0" bIns="0" rtlCol="0" anchor="t">
            <a:spAutoFit/>
          </a:bodyPr>
          <a:lstStyle/>
          <a:p>
            <a:pPr marL="16510" marR="6350">
              <a:spcBef>
                <a:spcPts val="140"/>
              </a:spcBef>
            </a:pPr>
            <a:r>
              <a:rPr lang="en-US" sz="2400" kern="1200" spc="-7">
                <a:latin typeface="Source Sans Pro Regular"/>
                <a:ea typeface="+mj-lt"/>
                <a:cs typeface="+mj-lt"/>
              </a:rPr>
              <a:t>You are part of the RRT management team in Makati. </a:t>
            </a:r>
            <a:endParaRPr lang="fr-FR" sz="2400">
              <a:latin typeface="Source Sans Pro Regular"/>
              <a:ea typeface="Source Sans Pro Regular"/>
              <a:cs typeface="+mj-lt"/>
            </a:endParaRPr>
          </a:p>
          <a:p>
            <a:pPr marL="16510" marR="6350">
              <a:spcBef>
                <a:spcPts val="140"/>
              </a:spcBef>
            </a:pPr>
            <a:endParaRPr lang="en-US" sz="2400" kern="1200" spc="-7">
              <a:latin typeface="Source Sans Pro Regular"/>
              <a:ea typeface="+mj-lt"/>
              <a:cs typeface="+mj-lt"/>
            </a:endParaRPr>
          </a:p>
          <a:p>
            <a:pPr marL="16510" marR="6350">
              <a:spcBef>
                <a:spcPts val="140"/>
              </a:spcBef>
            </a:pPr>
            <a:r>
              <a:rPr lang="en-US" sz="2400" kern="1200" spc="-7">
                <a:latin typeface="Source Sans Pro Regular"/>
                <a:ea typeface="+mj-lt"/>
                <a:cs typeface="+mj-lt"/>
              </a:rPr>
              <a:t>You will be presented with three scenarios. Discuss with your group and explain what you think from both ethical and Occupational Health and Safety perspectives.</a:t>
            </a:r>
            <a:endParaRPr lang="fr-FR" sz="2400">
              <a:latin typeface="Source Sans Pro Regular"/>
              <a:ea typeface="Source Sans Pro Regular"/>
            </a:endParaRPr>
          </a:p>
        </p:txBody>
      </p:sp>
      <p:pic>
        <p:nvPicPr>
          <p:cNvPr id="7" name="Image 6"/>
          <p:cNvPicPr>
            <a:picLocks noChangeAspect="1"/>
          </p:cNvPicPr>
          <p:nvPr/>
        </p:nvPicPr>
        <p:blipFill>
          <a:blip r:embed="rId2"/>
          <a:stretch>
            <a:fillRect/>
          </a:stretch>
        </p:blipFill>
        <p:spPr>
          <a:xfrm>
            <a:off x="6567868" y="1681141"/>
            <a:ext cx="5315930" cy="3469141"/>
          </a:xfrm>
          <a:prstGeom prst="rect">
            <a:avLst/>
          </a:prstGeom>
        </p:spPr>
      </p:pic>
      <p:sp>
        <p:nvSpPr>
          <p:cNvPr id="4" name="Rectangle 3"/>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 Mini-scenarios</a:t>
            </a:r>
            <a:endParaRPr lang="en-US" sz="3200" b="1">
              <a:solidFill>
                <a:schemeClr val="bg1"/>
              </a:solidFill>
              <a:latin typeface="Source Sans Pro Regular"/>
            </a:endParaRPr>
          </a:p>
        </p:txBody>
      </p:sp>
      <p:sp>
        <p:nvSpPr>
          <p:cNvPr id="6" name="Slide Number Placeholder 1">
            <a:extLst>
              <a:ext uri="{FF2B5EF4-FFF2-40B4-BE49-F238E27FC236}">
                <a16:creationId xmlns:a16="http://schemas.microsoft.com/office/drawing/2014/main" id="{4333FC9E-66D1-4A2D-9DDC-127C0B5C789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40</a:t>
            </a:fld>
            <a:endParaRPr lang="en-US" sz="1000">
              <a:solidFill>
                <a:schemeClr val="tx1">
                  <a:lumMod val="65000"/>
                  <a:lumOff val="35000"/>
                </a:schemeClr>
              </a:solidFill>
            </a:endParaRPr>
          </a:p>
        </p:txBody>
      </p:sp>
      <p:sp>
        <p:nvSpPr>
          <p:cNvPr id="8" name="TextBox 7">
            <a:extLst>
              <a:ext uri="{FF2B5EF4-FFF2-40B4-BE49-F238E27FC236}">
                <a16:creationId xmlns:a16="http://schemas.microsoft.com/office/drawing/2014/main" id="{A65471B0-594D-4562-8D71-0B05A41D05C5}"/>
              </a:ext>
            </a:extLst>
          </p:cNvPr>
          <p:cNvSpPr txBox="1"/>
          <p:nvPr/>
        </p:nvSpPr>
        <p:spPr>
          <a:xfrm>
            <a:off x="2985247" y="2863334"/>
            <a:ext cx="6149788"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fr-FR" sz="1800" b="1">
                <a:solidFill>
                  <a:schemeClr val="bg1"/>
                </a:solidFill>
                <a:latin typeface="Source Sans Pro Regular"/>
              </a:rPr>
              <a:t>3</a:t>
            </a:r>
            <a:endParaRPr lang="en-US"/>
          </a:p>
        </p:txBody>
      </p:sp>
    </p:spTree>
    <p:extLst>
      <p:ext uri="{BB962C8B-B14F-4D97-AF65-F5344CB8AC3E}">
        <p14:creationId xmlns:p14="http://schemas.microsoft.com/office/powerpoint/2010/main" val="62773820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nvSpPr>
        <p:spPr>
          <a:xfrm>
            <a:off x="416718" y="1458776"/>
            <a:ext cx="6272839" cy="4062651"/>
          </a:xfrm>
          <a:prstGeom prst="rect">
            <a:avLst/>
          </a:prstGeom>
          <a:noFill/>
        </p:spPr>
        <p:txBody>
          <a:bodyPr wrap="square" lIns="91440" tIns="45720" rIns="91440" bIns="45720" rtlCol="0" anchor="t">
            <a:spAutoFit/>
          </a:bodyPr>
          <a:lstStyle/>
          <a:p>
            <a:pPr marL="342900" indent="-342900" hangingPunct="1">
              <a:buClr>
                <a:srgbClr val="649E00"/>
              </a:buClr>
              <a:buFont typeface="Arial" panose="020B0604020202020204" pitchFamily="34" charset="0"/>
              <a:buChar char="•"/>
            </a:pPr>
            <a:r>
              <a:rPr lang="en-US" sz="2000" kern="1200">
                <a:latin typeface="Source Sans Pro Regular"/>
                <a:ea typeface="+mn-ea"/>
                <a:cs typeface="Arial"/>
              </a:rPr>
              <a:t>In remote area of Makati, three people died from an unidentified disease characterized by sudden and severe hemorrhage. You need 5 responders to deploy, but many public health officials were scared of becoming infected with the unknown disease.</a:t>
            </a:r>
          </a:p>
          <a:p>
            <a:pPr marL="342900" indent="-342900" hangingPunct="1">
              <a:buClr>
                <a:srgbClr val="649E00"/>
              </a:buClr>
              <a:buFont typeface="Arial" panose="020B0604020202020204" pitchFamily="34" charset="0"/>
              <a:buChar char="•"/>
            </a:pPr>
            <a:r>
              <a:rPr lang="en-US" sz="2000" kern="1200">
                <a:latin typeface="Source Sans Pro Regular"/>
                <a:ea typeface="+mn-ea"/>
                <a:cs typeface="Arial"/>
              </a:rPr>
              <a:t>To encourage responders to deploy, the Ministry of Health has offered special compensation equivalent to three months’ wages to any responders who volunteer for deployment the next day.</a:t>
            </a:r>
          </a:p>
          <a:p>
            <a:pPr marL="342900" indent="-342900">
              <a:buClr>
                <a:srgbClr val="649E00"/>
              </a:buClr>
              <a:buFont typeface="Arial" panose="020B0604020202020204" pitchFamily="34" charset="0"/>
              <a:buChar char="•"/>
            </a:pPr>
            <a:r>
              <a:rPr lang="en-US" sz="2000" kern="1200">
                <a:latin typeface="Source Sans Pro Regular"/>
                <a:ea typeface="+mn-ea"/>
                <a:cs typeface="Arial"/>
              </a:rPr>
              <a:t>32 responders volunteered for deployment.</a:t>
            </a:r>
          </a:p>
          <a:p>
            <a:pPr marL="342900" indent="-342900">
              <a:buClr>
                <a:srgbClr val="649E00"/>
              </a:buClr>
              <a:buFont typeface="Arial" panose="020B0604020202020204" pitchFamily="34" charset="0"/>
              <a:buChar char="•"/>
            </a:pPr>
            <a:endParaRPr lang="en-US" sz="2000" kern="1200">
              <a:latin typeface="Source Sans Pro Regular"/>
              <a:ea typeface="+mn-ea"/>
              <a:cs typeface="Arial"/>
            </a:endParaRPr>
          </a:p>
          <a:p>
            <a:pPr>
              <a:buClr>
                <a:srgbClr val="649E00"/>
              </a:buClr>
            </a:pPr>
            <a:r>
              <a:rPr lang="en-US" sz="2000" b="1" kern="1200">
                <a:solidFill>
                  <a:srgbClr val="C00000"/>
                </a:solidFill>
                <a:latin typeface="Source Sans Pro Regular"/>
                <a:ea typeface="+mn-ea"/>
                <a:cs typeface="Arial"/>
              </a:rPr>
              <a:t>What do you think of this situation?</a:t>
            </a:r>
            <a:endParaRPr lang="en-US" b="1">
              <a:solidFill>
                <a:srgbClr val="C00000"/>
              </a:solidFill>
            </a:endParaRPr>
          </a:p>
          <a:p>
            <a:pPr hangingPunct="1"/>
            <a:endParaRPr lang="en-US" sz="2000" kern="1200">
              <a:solidFill>
                <a:prstClr val="black"/>
              </a:solidFill>
              <a:latin typeface="Source Sans Pro Regular"/>
              <a:ea typeface="+mn-ea"/>
              <a:cs typeface="Arial" panose="020B0604020202020204" pitchFamily="34" charset="0"/>
            </a:endParaRPr>
          </a:p>
        </p:txBody>
      </p:sp>
      <p:sp>
        <p:nvSpPr>
          <p:cNvPr id="23" name="Titre 1"/>
          <p:cNvSpPr txBox="1">
            <a:spLocks/>
          </p:cNvSpPr>
          <p:nvPr/>
        </p:nvSpPr>
        <p:spPr bwMode="auto">
          <a:xfrm>
            <a:off x="106488" y="840209"/>
            <a:ext cx="3446650" cy="51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r>
              <a:rPr lang="fr-FR" sz="2800">
                <a:solidFill>
                  <a:srgbClr val="A1010D"/>
                </a:solidFill>
                <a:latin typeface="Source Sans Pro Regular"/>
                <a:ea typeface="Source Sans Pro Bold"/>
                <a:cs typeface="Arial"/>
                <a:sym typeface="Source Sans Pro Bold"/>
              </a:rPr>
              <a:t>Mini Scenario 1</a:t>
            </a:r>
            <a:endParaRPr lang="en-US" sz="2800">
              <a:solidFill>
                <a:srgbClr val="A1010D"/>
              </a:solidFill>
              <a:latin typeface="Source Sans Pro Regular"/>
              <a:ea typeface="Source Sans Pro Bold"/>
              <a:cs typeface="Arial"/>
              <a:sym typeface="Source Sans Pro Bold"/>
            </a:endParaRPr>
          </a:p>
        </p:txBody>
      </p:sp>
      <p:pic>
        <p:nvPicPr>
          <p:cNvPr id="3" name="Image 2"/>
          <p:cNvPicPr>
            <a:picLocks noChangeAspect="1"/>
          </p:cNvPicPr>
          <p:nvPr/>
        </p:nvPicPr>
        <p:blipFill>
          <a:blip r:embed="rId2"/>
          <a:stretch>
            <a:fillRect/>
          </a:stretch>
        </p:blipFill>
        <p:spPr>
          <a:xfrm>
            <a:off x="6968691" y="1229627"/>
            <a:ext cx="2934962" cy="2173269"/>
          </a:xfrm>
          <a:prstGeom prst="rect">
            <a:avLst/>
          </a:prstGeom>
        </p:spPr>
      </p:pic>
      <p:pic>
        <p:nvPicPr>
          <p:cNvPr id="4" name="Image 3"/>
          <p:cNvPicPr>
            <a:picLocks noChangeAspect="1"/>
          </p:cNvPicPr>
          <p:nvPr/>
        </p:nvPicPr>
        <p:blipFill>
          <a:blip r:embed="rId3"/>
          <a:stretch>
            <a:fillRect/>
          </a:stretch>
        </p:blipFill>
        <p:spPr>
          <a:xfrm>
            <a:off x="8285299" y="3030189"/>
            <a:ext cx="2716377" cy="2011413"/>
          </a:xfrm>
          <a:prstGeom prst="rect">
            <a:avLst/>
          </a:prstGeom>
        </p:spPr>
      </p:pic>
      <p:pic>
        <p:nvPicPr>
          <p:cNvPr id="5" name="Image 4"/>
          <p:cNvPicPr>
            <a:picLocks noChangeAspect="1"/>
          </p:cNvPicPr>
          <p:nvPr/>
        </p:nvPicPr>
        <p:blipFill>
          <a:blip r:embed="rId4"/>
          <a:stretch>
            <a:fillRect/>
          </a:stretch>
        </p:blipFill>
        <p:spPr>
          <a:xfrm>
            <a:off x="9388857" y="4844922"/>
            <a:ext cx="2697240" cy="1997242"/>
          </a:xfrm>
          <a:prstGeom prst="rect">
            <a:avLst/>
          </a:prstGeom>
        </p:spPr>
      </p:pic>
      <p:sp>
        <p:nvSpPr>
          <p:cNvPr id="7" name="Rectangle 6"/>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8" name="Slide Number Placeholder 1">
            <a:extLst>
              <a:ext uri="{FF2B5EF4-FFF2-40B4-BE49-F238E27FC236}">
                <a16:creationId xmlns:a16="http://schemas.microsoft.com/office/drawing/2014/main" id="{66109B1C-3E17-4E8F-81C4-AF9A3552C141}"/>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41</a:t>
            </a:fld>
            <a:endParaRPr lang="en-US" sz="1000">
              <a:solidFill>
                <a:schemeClr val="tx1">
                  <a:lumMod val="65000"/>
                  <a:lumOff val="35000"/>
                </a:schemeClr>
              </a:solidFill>
            </a:endParaRPr>
          </a:p>
        </p:txBody>
      </p:sp>
    </p:spTree>
    <p:extLst>
      <p:ext uri="{BB962C8B-B14F-4D97-AF65-F5344CB8AC3E}">
        <p14:creationId xmlns:p14="http://schemas.microsoft.com/office/powerpoint/2010/main" val="298570008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0372" y="923945"/>
            <a:ext cx="5292943" cy="646114"/>
          </a:xfrm>
        </p:spPr>
        <p:txBody>
          <a:bodyPr lIns="45719" tIns="45720" rIns="45719" bIns="45720" anchor="ctr">
            <a:normAutofit/>
          </a:bodyPr>
          <a:lstStyle/>
          <a:p>
            <a:r>
              <a:rPr lang="fr-FR" sz="2800" b="1">
                <a:solidFill>
                  <a:srgbClr val="A1010D"/>
                </a:solidFill>
                <a:latin typeface="Source Sans Pro Regular"/>
                <a:cs typeface="Arial"/>
              </a:rPr>
              <a:t>Mini Scenario 1 - Debriefing</a:t>
            </a:r>
            <a:endParaRPr lang="en-US" sz="2800" b="1" err="1">
              <a:solidFill>
                <a:srgbClr val="A1010D"/>
              </a:solidFill>
              <a:latin typeface="Source Sans Pro Regular"/>
              <a:cs typeface="Arial"/>
            </a:endParaRPr>
          </a:p>
        </p:txBody>
      </p:sp>
      <p:sp>
        <p:nvSpPr>
          <p:cNvPr id="3" name="Espace réservé du contenu 2"/>
          <p:cNvSpPr>
            <a:spLocks noGrp="1"/>
          </p:cNvSpPr>
          <p:nvPr>
            <p:ph type="body" idx="1"/>
          </p:nvPr>
        </p:nvSpPr>
        <p:spPr>
          <a:xfrm>
            <a:off x="707570" y="1584313"/>
            <a:ext cx="10319657" cy="911884"/>
          </a:xfrm>
        </p:spPr>
        <p:txBody>
          <a:bodyPr>
            <a:noAutofit/>
          </a:bodyPr>
          <a:lstStyle/>
          <a:p>
            <a:pPr defTabSz="914400">
              <a:lnSpc>
                <a:spcPct val="110000"/>
              </a:lnSpc>
              <a:spcBef>
                <a:spcPts val="0"/>
              </a:spcBef>
              <a:buClr>
                <a:srgbClr val="649E00"/>
              </a:buClr>
            </a:pPr>
            <a:r>
              <a:rPr lang="en-GB" kern="1200">
                <a:solidFill>
                  <a:prstClr val="black"/>
                </a:solidFill>
                <a:ea typeface="+mn-ea"/>
                <a:cs typeface="Arial" panose="020B0604020202020204" pitchFamily="34" charset="0"/>
                <a:sym typeface="Calibri"/>
              </a:rPr>
              <a:t>This scenario deals with the ethical considerations of compensation, specifically the safety of responders: </a:t>
            </a:r>
          </a:p>
          <a:p>
            <a:pPr defTabSz="914400">
              <a:lnSpc>
                <a:spcPct val="110000"/>
              </a:lnSpc>
              <a:spcBef>
                <a:spcPts val="0"/>
              </a:spcBef>
              <a:buClr>
                <a:srgbClr val="649E00"/>
              </a:buClr>
            </a:pPr>
            <a:endParaRPr lang="en-GB" kern="1200">
              <a:solidFill>
                <a:prstClr val="black"/>
              </a:solidFill>
              <a:ea typeface="+mn-ea"/>
              <a:cs typeface="Arial" panose="020B0604020202020204" pitchFamily="34" charset="0"/>
              <a:sym typeface="Calibri"/>
            </a:endParaRPr>
          </a:p>
          <a:p>
            <a:endParaRPr lang="en-US" sz="2800">
              <a:solidFill>
                <a:srgbClr val="000000"/>
              </a:solidFill>
            </a:endParaRPr>
          </a:p>
        </p:txBody>
      </p:sp>
      <p:sp>
        <p:nvSpPr>
          <p:cNvPr id="4" name="Rectangle 3"/>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5" name="Espace réservé du contenu 2"/>
          <p:cNvSpPr txBox="1">
            <a:spLocks/>
          </p:cNvSpPr>
          <p:nvPr/>
        </p:nvSpPr>
        <p:spPr>
          <a:xfrm>
            <a:off x="707571" y="2510452"/>
            <a:ext cx="10319657" cy="1408406"/>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algn="ctr" defTabSz="914400" hangingPunct="1">
              <a:lnSpc>
                <a:spcPct val="110000"/>
              </a:lnSpc>
              <a:spcBef>
                <a:spcPts val="0"/>
              </a:spcBef>
              <a:buClr>
                <a:srgbClr val="649E00"/>
              </a:buClr>
            </a:pPr>
            <a:r>
              <a:rPr lang="en-GB" kern="1200">
                <a:solidFill>
                  <a:srgbClr val="9B1E1A"/>
                </a:solidFill>
                <a:ea typeface="+mn-ea"/>
                <a:cs typeface="Arial" panose="020B0604020202020204" pitchFamily="34" charset="0"/>
                <a:sym typeface="Calibri"/>
              </a:rPr>
              <a:t>Offering this amount of money to solicit responders for a potentially dangerous response is unethical, as many responders are likely to prioritize financial need over personal safety. </a:t>
            </a:r>
          </a:p>
          <a:p>
            <a:pPr marL="342900" indent="-342900" defTabSz="914400" hangingPunct="1">
              <a:lnSpc>
                <a:spcPct val="110000"/>
              </a:lnSpc>
              <a:spcBef>
                <a:spcPts val="0"/>
              </a:spcBef>
              <a:buClr>
                <a:srgbClr val="649E00"/>
              </a:buClr>
              <a:buFont typeface="Arial" panose="020B0604020202020204" pitchFamily="34" charset="0"/>
              <a:buChar char="•"/>
            </a:pPr>
            <a:endParaRPr lang="en-GB" kern="120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lang="en-US" sz="2800">
              <a:solidFill>
                <a:srgbClr val="9B1E1A"/>
              </a:solidFill>
            </a:endParaRPr>
          </a:p>
        </p:txBody>
      </p:sp>
      <p:sp>
        <p:nvSpPr>
          <p:cNvPr id="6" name="Espace réservé du contenu 2"/>
          <p:cNvSpPr txBox="1">
            <a:spLocks/>
          </p:cNvSpPr>
          <p:nvPr/>
        </p:nvSpPr>
        <p:spPr>
          <a:xfrm>
            <a:off x="707570" y="4215288"/>
            <a:ext cx="10319657" cy="1706542"/>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914400" hangingPunct="1">
              <a:lnSpc>
                <a:spcPct val="110000"/>
              </a:lnSpc>
              <a:spcBef>
                <a:spcPts val="0"/>
              </a:spcBef>
              <a:buClr>
                <a:srgbClr val="649E00"/>
              </a:buClr>
            </a:pPr>
            <a:r>
              <a:rPr lang="en-GB" b="1" kern="1200">
                <a:solidFill>
                  <a:prstClr val="black"/>
                </a:solidFill>
                <a:ea typeface="+mn-ea"/>
                <a:cs typeface="Arial" panose="020B0604020202020204" pitchFamily="34" charset="0"/>
                <a:sym typeface="Calibri"/>
              </a:rPr>
              <a:t>Potential alternatives may include:</a:t>
            </a:r>
            <a:endParaRPr lang="fr-FR" b="1" kern="1200">
              <a:solidFill>
                <a:prstClr val="black"/>
              </a:solidFill>
              <a:ea typeface="+mn-ea"/>
              <a:cs typeface="Arial" panose="020B0604020202020204" pitchFamily="34" charset="0"/>
              <a:sym typeface="Calibri"/>
            </a:endParaRPr>
          </a:p>
          <a:p>
            <a:pPr marL="342900" lvl="1" indent="-342900" defTabSz="914400" hangingPunct="1">
              <a:lnSpc>
                <a:spcPct val="110000"/>
              </a:lnSpc>
              <a:spcBef>
                <a:spcPts val="0"/>
              </a:spcBef>
              <a:buClr>
                <a:srgbClr val="649E00"/>
              </a:buClr>
              <a:buSzTx/>
              <a:buFont typeface="Arial" panose="020B0604020202020204" pitchFamily="34" charset="0"/>
              <a:buChar char="•"/>
            </a:pPr>
            <a:r>
              <a:rPr lang="en-GB" kern="1200">
                <a:solidFill>
                  <a:prstClr val="black"/>
                </a:solidFill>
                <a:ea typeface="+mn-ea"/>
                <a:cs typeface="Arial" panose="020B0604020202020204" pitchFamily="34" charset="0"/>
                <a:sym typeface="Calibri"/>
              </a:rPr>
              <a:t>Providing responders with comprehensive training and plenty of PPE, so they are confident in their safety when responding.</a:t>
            </a:r>
            <a:endParaRPr lang="fr-FR" kern="1200">
              <a:solidFill>
                <a:prstClr val="black"/>
              </a:solidFill>
              <a:ea typeface="+mn-ea"/>
              <a:cs typeface="Arial" panose="020B0604020202020204" pitchFamily="34" charset="0"/>
              <a:sym typeface="Calibri"/>
            </a:endParaRPr>
          </a:p>
          <a:p>
            <a:pPr marL="342900" lvl="1" indent="-342900" defTabSz="914400" hangingPunct="1">
              <a:lnSpc>
                <a:spcPct val="110000"/>
              </a:lnSpc>
              <a:spcBef>
                <a:spcPts val="0"/>
              </a:spcBef>
              <a:buClr>
                <a:srgbClr val="649E00"/>
              </a:buClr>
              <a:buSzTx/>
              <a:buFont typeface="Arial" panose="020B0604020202020204" pitchFamily="34" charset="0"/>
              <a:buChar char="•"/>
            </a:pPr>
            <a:r>
              <a:rPr lang="en-GB" kern="1200">
                <a:solidFill>
                  <a:prstClr val="black"/>
                </a:solidFill>
                <a:ea typeface="+mn-ea"/>
                <a:cs typeface="Arial" panose="020B0604020202020204" pitchFamily="34" charset="0"/>
                <a:sym typeface="Calibri"/>
              </a:rPr>
              <a:t>Providing other incentives, such as time off, rather than increased salary.</a:t>
            </a:r>
            <a:endParaRPr lang="en-US" sz="2800"/>
          </a:p>
        </p:txBody>
      </p:sp>
      <p:sp>
        <p:nvSpPr>
          <p:cNvPr id="7" name="Slide Number Placeholder 1">
            <a:extLst>
              <a:ext uri="{FF2B5EF4-FFF2-40B4-BE49-F238E27FC236}">
                <a16:creationId xmlns:a16="http://schemas.microsoft.com/office/drawing/2014/main" id="{1B7EC652-7D20-4FFE-9413-506BE29BD00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42</a:t>
            </a:fld>
            <a:endParaRPr lang="en-US" sz="1000">
              <a:solidFill>
                <a:schemeClr val="tx1">
                  <a:lumMod val="65000"/>
                  <a:lumOff val="35000"/>
                </a:schemeClr>
              </a:solidFill>
            </a:endParaRPr>
          </a:p>
        </p:txBody>
      </p:sp>
    </p:spTree>
    <p:extLst>
      <p:ext uri="{BB962C8B-B14F-4D97-AF65-F5344CB8AC3E}">
        <p14:creationId xmlns:p14="http://schemas.microsoft.com/office/powerpoint/2010/main" val="2137147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3028" y="908735"/>
            <a:ext cx="3571875" cy="404043"/>
          </a:xfrm>
          <a:prstGeom prst="rect">
            <a:avLst/>
          </a:prstGeom>
        </p:spPr>
        <p:txBody>
          <a:bodyPr vert="horz" wrap="square" lIns="0" tIns="16087" rIns="0" bIns="0" numCol="1" rtlCol="0" anchor="ctr" anchorCtr="0" compatLnSpc="1">
            <a:prstTxWarp prst="textNoShape">
              <a:avLst/>
            </a:prstTxWarp>
            <a:spAutoFit/>
          </a:bodyPr>
          <a:lstStyle/>
          <a:p>
            <a:r>
              <a:rPr sz="2800" b="1">
                <a:solidFill>
                  <a:srgbClr val="A1010D"/>
                </a:solidFill>
                <a:latin typeface="Source Sans Pro Regular"/>
                <a:cs typeface="Arial"/>
              </a:rPr>
              <a:t>Mini Scenario 2</a:t>
            </a:r>
          </a:p>
        </p:txBody>
      </p:sp>
      <p:sp>
        <p:nvSpPr>
          <p:cNvPr id="16" name="Espace réservé du contenu 15"/>
          <p:cNvSpPr>
            <a:spLocks noGrp="1"/>
          </p:cNvSpPr>
          <p:nvPr>
            <p:ph type="body" idx="1"/>
          </p:nvPr>
        </p:nvSpPr>
        <p:spPr>
          <a:xfrm>
            <a:off x="283028" y="1591847"/>
            <a:ext cx="7369629" cy="4654071"/>
          </a:xfrm>
        </p:spPr>
        <p:txBody>
          <a:bodyPr>
            <a:normAutofit/>
          </a:bodyPr>
          <a:lstStyle/>
          <a:p>
            <a:pPr marL="342900" lvl="1" indent="-342900" defTabSz="914400" eaLnBrk="1">
              <a:lnSpc>
                <a:spcPct val="10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There is an outbreak of yellow fever in one of the western provinces in Makati. Severe yellow fever disease can be deadly and there is no treatment or cure for infection.</a:t>
            </a:r>
          </a:p>
          <a:p>
            <a:pPr marL="342900" lvl="1" indent="-342900" defTabSz="914400" eaLnBrk="1">
              <a:lnSpc>
                <a:spcPct val="100000"/>
              </a:lnSpc>
              <a:spcBef>
                <a:spcPts val="0"/>
              </a:spcBef>
              <a:buClr>
                <a:srgbClr val="649E00"/>
              </a:buClr>
              <a:buSzTx/>
              <a:buFont typeface="Arial" panose="020B0604020202020204" pitchFamily="34" charset="0"/>
              <a:buChar char="•"/>
            </a:pPr>
            <a:endParaRPr lang="en-US" kern="1200">
              <a:solidFill>
                <a:prstClr val="black"/>
              </a:solidFill>
              <a:ea typeface="+mn-ea"/>
              <a:cs typeface="Arial" panose="020B0604020202020204" pitchFamily="34" charset="0"/>
            </a:endParaRPr>
          </a:p>
          <a:p>
            <a:pPr marL="342900" lvl="1" indent="-342900" defTabSz="914400" eaLnBrk="1">
              <a:lnSpc>
                <a:spcPct val="10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Few public health officials have been vaccinated for yellow fever. The vaccine is very expensive and there is a shortage of vaccine in the country.</a:t>
            </a:r>
          </a:p>
          <a:p>
            <a:pPr marL="0" indent="0" eaLnBrk="1" hangingPunct="1">
              <a:buNone/>
            </a:pPr>
            <a:r>
              <a:rPr lang="en-US" sz="2000">
                <a:solidFill>
                  <a:schemeClr val="tx1"/>
                </a:solidFill>
              </a:rPr>
              <a:t> </a:t>
            </a:r>
          </a:p>
          <a:p>
            <a:pPr marL="0" indent="0" eaLnBrk="1" hangingPunct="1">
              <a:buNone/>
            </a:pPr>
            <a:endParaRPr lang="en-US" sz="2000">
              <a:solidFill>
                <a:schemeClr val="tx1"/>
              </a:solidFill>
            </a:endParaRPr>
          </a:p>
          <a:p>
            <a:pPr algn="ctr" defTabSz="914400" eaLnBrk="0" fontAlgn="base" hangingPunct="0">
              <a:lnSpc>
                <a:spcPct val="100000"/>
              </a:lnSpc>
              <a:spcBef>
                <a:spcPct val="0"/>
              </a:spcBef>
              <a:spcAft>
                <a:spcPct val="0"/>
              </a:spcAft>
            </a:pPr>
            <a:r>
              <a:rPr lang="en-US" b="1" kern="1200">
                <a:solidFill>
                  <a:srgbClr val="A1010D"/>
                </a:solidFill>
                <a:ea typeface="Source Sans Pro Bold"/>
                <a:cs typeface="Arial"/>
                <a:sym typeface="Calibri"/>
              </a:rPr>
              <a:t>What should the RRT management lead do?</a:t>
            </a:r>
          </a:p>
          <a:p>
            <a:pPr marL="0" indent="0" eaLnBrk="1" hangingPunct="1">
              <a:buNone/>
            </a:pPr>
            <a:endParaRPr lang="en-US" sz="2000">
              <a:solidFill>
                <a:schemeClr val="tx1"/>
              </a:solidFill>
            </a:endParaRPr>
          </a:p>
        </p:txBody>
      </p:sp>
      <p:pic>
        <p:nvPicPr>
          <p:cNvPr id="3" name="Image 2"/>
          <p:cNvPicPr>
            <a:picLocks noChangeAspect="1"/>
          </p:cNvPicPr>
          <p:nvPr/>
        </p:nvPicPr>
        <p:blipFill>
          <a:blip r:embed="rId2"/>
          <a:stretch>
            <a:fillRect/>
          </a:stretch>
        </p:blipFill>
        <p:spPr>
          <a:xfrm>
            <a:off x="7767588" y="1417638"/>
            <a:ext cx="3160717" cy="1924651"/>
          </a:xfrm>
          <a:prstGeom prst="rect">
            <a:avLst/>
          </a:prstGeom>
        </p:spPr>
      </p:pic>
      <p:pic>
        <p:nvPicPr>
          <p:cNvPr id="4" name="Image 3"/>
          <p:cNvPicPr>
            <a:picLocks noChangeAspect="1"/>
          </p:cNvPicPr>
          <p:nvPr/>
        </p:nvPicPr>
        <p:blipFill>
          <a:blip r:embed="rId3"/>
          <a:stretch>
            <a:fillRect/>
          </a:stretch>
        </p:blipFill>
        <p:spPr>
          <a:xfrm>
            <a:off x="8778241" y="3108958"/>
            <a:ext cx="3160717" cy="1924651"/>
          </a:xfrm>
          <a:prstGeom prst="rect">
            <a:avLst/>
          </a:prstGeom>
        </p:spPr>
      </p:pic>
      <p:sp>
        <p:nvSpPr>
          <p:cNvPr id="6" name="Rectangle 5"/>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7" name="Slide Number Placeholder 1">
            <a:extLst>
              <a:ext uri="{FF2B5EF4-FFF2-40B4-BE49-F238E27FC236}">
                <a16:creationId xmlns:a16="http://schemas.microsoft.com/office/drawing/2014/main" id="{AA59B04D-672A-4A54-9CFD-975EDAA7F29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43</a:t>
            </a:fld>
            <a:endParaRPr lang="en-US" sz="1000">
              <a:solidFill>
                <a:schemeClr val="tx1">
                  <a:lumMod val="65000"/>
                  <a:lumOff val="35000"/>
                </a:schemeClr>
              </a:solidFill>
            </a:endParaRPr>
          </a:p>
        </p:txBody>
      </p:sp>
    </p:spTree>
    <p:extLst>
      <p:ext uri="{BB962C8B-B14F-4D97-AF65-F5344CB8AC3E}">
        <p14:creationId xmlns:p14="http://schemas.microsoft.com/office/powerpoint/2010/main" val="422926477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319" y="1095153"/>
            <a:ext cx="4754288" cy="619839"/>
          </a:xfrm>
        </p:spPr>
        <p:txBody>
          <a:bodyPr lIns="45719" tIns="45720" rIns="45719" bIns="45720" anchor="ctr">
            <a:normAutofit/>
          </a:bodyPr>
          <a:lstStyle/>
          <a:p>
            <a:r>
              <a:rPr lang="fr-FR" sz="2800" b="1">
                <a:solidFill>
                  <a:srgbClr val="A1010D"/>
                </a:solidFill>
                <a:latin typeface="Source Sans Pro Regular"/>
                <a:cs typeface="Arial"/>
              </a:rPr>
              <a:t>Mini Scenario 2 - Debriefing</a:t>
            </a:r>
            <a:endParaRPr lang="en-US" sz="2800" b="1">
              <a:solidFill>
                <a:srgbClr val="A1010D"/>
              </a:solidFill>
              <a:latin typeface="Source Sans Pro Regular"/>
              <a:cs typeface="Arial"/>
            </a:endParaRPr>
          </a:p>
        </p:txBody>
      </p:sp>
      <p:sp>
        <p:nvSpPr>
          <p:cNvPr id="4" name="Rectangle 3"/>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5" name="Espace réservé du contenu 2"/>
          <p:cNvSpPr txBox="1">
            <a:spLocks/>
          </p:cNvSpPr>
          <p:nvPr/>
        </p:nvSpPr>
        <p:spPr>
          <a:xfrm>
            <a:off x="613829" y="2516809"/>
            <a:ext cx="10319657" cy="792951"/>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algn="ctr" defTabSz="914400">
              <a:lnSpc>
                <a:spcPct val="100000"/>
              </a:lnSpc>
              <a:spcBef>
                <a:spcPts val="0"/>
              </a:spcBef>
              <a:buClr>
                <a:srgbClr val="649E00"/>
              </a:buClr>
            </a:pPr>
            <a:r>
              <a:rPr lang="en-US" kern="1200">
                <a:solidFill>
                  <a:srgbClr val="9B1E1A"/>
                </a:solidFill>
                <a:ea typeface="+mn-ea"/>
                <a:cs typeface="Arial" panose="020B0604020202020204" pitchFamily="34" charset="0"/>
                <a:sym typeface="Calibri"/>
              </a:rPr>
              <a:t>Responders should not deploy without the proper health and safety precautions </a:t>
            </a:r>
          </a:p>
          <a:p>
            <a:pPr marL="342900" indent="-342900" defTabSz="914400" hangingPunct="1">
              <a:lnSpc>
                <a:spcPct val="110000"/>
              </a:lnSpc>
              <a:spcBef>
                <a:spcPts val="0"/>
              </a:spcBef>
              <a:buClr>
                <a:srgbClr val="649E00"/>
              </a:buClr>
              <a:buFont typeface="Arial" panose="020B0604020202020204" pitchFamily="34" charset="0"/>
              <a:buChar char="•"/>
            </a:pPr>
            <a:endParaRPr lang="en-GB" kern="120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lang="en-US" sz="2800">
              <a:solidFill>
                <a:srgbClr val="9B1E1A"/>
              </a:solidFill>
            </a:endParaRPr>
          </a:p>
        </p:txBody>
      </p:sp>
      <p:sp>
        <p:nvSpPr>
          <p:cNvPr id="6" name="Espace réservé du contenu 2"/>
          <p:cNvSpPr txBox="1">
            <a:spLocks/>
          </p:cNvSpPr>
          <p:nvPr/>
        </p:nvSpPr>
        <p:spPr>
          <a:xfrm>
            <a:off x="609598" y="3610840"/>
            <a:ext cx="10319657" cy="2452501"/>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marL="0" lvl="1" indent="0" defTabSz="914400" hangingPunct="1">
              <a:lnSpc>
                <a:spcPct val="110000"/>
              </a:lnSpc>
              <a:spcBef>
                <a:spcPts val="0"/>
              </a:spcBef>
              <a:buClr>
                <a:srgbClr val="649E00"/>
              </a:buClr>
              <a:buSzTx/>
              <a:buNone/>
            </a:pPr>
            <a:r>
              <a:rPr lang="en-US" b="1" kern="1200">
                <a:solidFill>
                  <a:prstClr val="black"/>
                </a:solidFill>
                <a:ea typeface="+mn-ea"/>
                <a:cs typeface="Arial" panose="020B0604020202020204" pitchFamily="34" charset="0"/>
                <a:sym typeface="Calibri"/>
              </a:rPr>
              <a:t>RRT management lead could:</a:t>
            </a:r>
            <a:endParaRPr lang="fr-FR" b="1" kern="1200">
              <a:solidFill>
                <a:prstClr val="black"/>
              </a:solidFill>
              <a:ea typeface="+mn-ea"/>
              <a:cs typeface="Arial" panose="020B0604020202020204" pitchFamily="34" charset="0"/>
              <a:sym typeface="Calibri"/>
            </a:endParaRPr>
          </a:p>
          <a:p>
            <a:pPr marL="514350" lvl="1" indent="-342900" defTabSz="914400" hangingPunct="1">
              <a:lnSpc>
                <a:spcPct val="110000"/>
              </a:lnSpc>
              <a:spcBef>
                <a:spcPts val="0"/>
              </a:spcBef>
              <a:buClr>
                <a:srgbClr val="649E00"/>
              </a:buClr>
              <a:buSzTx/>
              <a:buFont typeface="Arial" panose="020B0604020202020204" pitchFamily="34" charset="0"/>
              <a:buChar char="•"/>
            </a:pPr>
            <a:r>
              <a:rPr lang="en-GB" kern="1200">
                <a:solidFill>
                  <a:prstClr val="black"/>
                </a:solidFill>
                <a:ea typeface="+mn-ea"/>
                <a:cs typeface="Arial" panose="020B0604020202020204" pitchFamily="34" charset="0"/>
                <a:sym typeface="Calibri"/>
              </a:rPr>
              <a:t>Review their roster for staff with the necessary skills who have already been vaccinated for yellow fever</a:t>
            </a:r>
            <a:endParaRPr lang="fr-FR" kern="1200">
              <a:solidFill>
                <a:prstClr val="black"/>
              </a:solidFill>
              <a:ea typeface="+mn-ea"/>
              <a:cs typeface="Arial" panose="020B0604020202020204" pitchFamily="34" charset="0"/>
            </a:endParaRPr>
          </a:p>
          <a:p>
            <a:pPr marL="514350" lvl="1" indent="-342900" defTabSz="914400" hangingPunct="1">
              <a:lnSpc>
                <a:spcPct val="11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sym typeface="Calibri"/>
              </a:rPr>
              <a:t>Contact other potential sources of responders who may have already been vaccinated (e.g. other Ministries, GOARN, etc.) </a:t>
            </a:r>
            <a:endParaRPr lang="en-US" kern="1200">
              <a:solidFill>
                <a:prstClr val="black"/>
              </a:solidFill>
              <a:ea typeface="+mn-ea"/>
              <a:cs typeface="Arial" panose="020B0604020202020204" pitchFamily="34" charset="0"/>
            </a:endParaRPr>
          </a:p>
        </p:txBody>
      </p:sp>
      <p:sp>
        <p:nvSpPr>
          <p:cNvPr id="8" name="Rectangle 7"/>
          <p:cNvSpPr/>
          <p:nvPr/>
        </p:nvSpPr>
        <p:spPr>
          <a:xfrm>
            <a:off x="554106" y="1812271"/>
            <a:ext cx="8348760" cy="498598"/>
          </a:xfrm>
          <a:prstGeom prst="rect">
            <a:avLst/>
          </a:prstGeom>
        </p:spPr>
        <p:txBody>
          <a:bodyPr wrap="none">
            <a:spAutoFit/>
          </a:bodyPr>
          <a:lstStyle/>
          <a:p>
            <a:pPr>
              <a:lnSpc>
                <a:spcPct val="110000"/>
              </a:lnSpc>
              <a:buClr>
                <a:srgbClr val="649E00"/>
              </a:buClr>
            </a:pPr>
            <a:r>
              <a:rPr lang="en-US" sz="2400" kern="1200">
                <a:solidFill>
                  <a:prstClr val="black"/>
                </a:solidFill>
                <a:latin typeface="Source Sans Pro Regular"/>
                <a:ea typeface="+mn-ea"/>
                <a:cs typeface="Arial" panose="020B0604020202020204" pitchFamily="34" charset="0"/>
                <a:sym typeface="Source Sans Pro Regular"/>
              </a:rPr>
              <a:t>This scenario focuses on responder safety and healthcare: </a:t>
            </a:r>
          </a:p>
        </p:txBody>
      </p:sp>
      <p:sp>
        <p:nvSpPr>
          <p:cNvPr id="7" name="Slide Number Placeholder 1">
            <a:extLst>
              <a:ext uri="{FF2B5EF4-FFF2-40B4-BE49-F238E27FC236}">
                <a16:creationId xmlns:a16="http://schemas.microsoft.com/office/drawing/2014/main" id="{C41B0381-3556-488C-A470-FE75AE1B6314}"/>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44</a:t>
            </a:fld>
            <a:endParaRPr lang="en-US" sz="1000">
              <a:solidFill>
                <a:schemeClr val="tx1">
                  <a:lumMod val="65000"/>
                  <a:lumOff val="35000"/>
                </a:schemeClr>
              </a:solidFill>
            </a:endParaRPr>
          </a:p>
        </p:txBody>
      </p:sp>
    </p:spTree>
    <p:extLst>
      <p:ext uri="{BB962C8B-B14F-4D97-AF65-F5344CB8AC3E}">
        <p14:creationId xmlns:p14="http://schemas.microsoft.com/office/powerpoint/2010/main" val="20480315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6199" y="943520"/>
            <a:ext cx="3571875" cy="404043"/>
          </a:xfrm>
          <a:prstGeom prst="rect">
            <a:avLst/>
          </a:prstGeom>
        </p:spPr>
        <p:txBody>
          <a:bodyPr vert="horz" wrap="square" lIns="0" tIns="16087" rIns="0" bIns="0" numCol="1" rtlCol="0" anchor="ctr" anchorCtr="0" compatLnSpc="1">
            <a:prstTxWarp prst="textNoShape">
              <a:avLst/>
            </a:prstTxWarp>
            <a:spAutoFit/>
          </a:bodyPr>
          <a:lstStyle/>
          <a:p>
            <a:r>
              <a:rPr sz="2800" b="1">
                <a:solidFill>
                  <a:srgbClr val="A1010D"/>
                </a:solidFill>
                <a:latin typeface="Source Sans Pro Regular"/>
                <a:cs typeface="Arial"/>
              </a:rPr>
              <a:t>Mini Scenario 3</a:t>
            </a:r>
          </a:p>
        </p:txBody>
      </p:sp>
      <p:sp>
        <p:nvSpPr>
          <p:cNvPr id="22" name="Espace réservé du contenu 21"/>
          <p:cNvSpPr>
            <a:spLocks noGrp="1"/>
          </p:cNvSpPr>
          <p:nvPr>
            <p:ph type="body" idx="1"/>
          </p:nvPr>
        </p:nvSpPr>
        <p:spPr>
          <a:xfrm>
            <a:off x="156199" y="1661417"/>
            <a:ext cx="7550887" cy="4654071"/>
          </a:xfrm>
        </p:spPr>
        <p:txBody>
          <a:bodyPr>
            <a:normAutofit lnSpcReduction="10000"/>
          </a:bodyPr>
          <a:lstStyle/>
          <a:p>
            <a:pPr marL="342900" lvl="1" indent="-342900" defTabSz="914400" eaLnBrk="1">
              <a:lnSpc>
                <a:spcPct val="11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With concerns for a re-emergence of vaccine derived polio, the Ministry of Health deploys 3-person team, including a laboratorian.</a:t>
            </a:r>
          </a:p>
          <a:p>
            <a:pPr marL="342900" lvl="1" indent="-342900" defTabSz="914400" eaLnBrk="1">
              <a:lnSpc>
                <a:spcPct val="110000"/>
              </a:lnSpc>
              <a:spcBef>
                <a:spcPts val="0"/>
              </a:spcBef>
              <a:buClr>
                <a:srgbClr val="649E00"/>
              </a:buClr>
              <a:buSzTx/>
              <a:buFont typeface="Arial" panose="020B0604020202020204" pitchFamily="34" charset="0"/>
              <a:buChar char="•"/>
            </a:pPr>
            <a:endParaRPr lang="en-US" kern="1200">
              <a:solidFill>
                <a:prstClr val="black"/>
              </a:solidFill>
              <a:ea typeface="+mn-ea"/>
              <a:cs typeface="Arial" panose="020B0604020202020204" pitchFamily="34" charset="0"/>
            </a:endParaRPr>
          </a:p>
          <a:p>
            <a:pPr marL="342900" lvl="1" indent="-342900" defTabSz="914400" eaLnBrk="1">
              <a:lnSpc>
                <a:spcPct val="11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The laboratorian’s supervisor is upset and keeps calling her while she is working in the field to return. The laboratorian works long hours on the outbreak during the day and on her regular work at night. She is not sleeping well. During the day she easily becomes angry and start yelling at the rest of the team.</a:t>
            </a:r>
          </a:p>
          <a:p>
            <a:pPr marL="342900" indent="-342900" eaLnBrk="1" hangingPunct="1">
              <a:buFont typeface="Arial" panose="020B0604020202020204" pitchFamily="34" charset="0"/>
              <a:buChar char="•"/>
            </a:pPr>
            <a:endParaRPr lang="en-US" sz="2000">
              <a:solidFill>
                <a:schemeClr val="tx1"/>
              </a:solidFill>
            </a:endParaRPr>
          </a:p>
          <a:p>
            <a:pPr algn="ctr" defTabSz="914400" eaLnBrk="0" fontAlgn="base" hangingPunct="0">
              <a:lnSpc>
                <a:spcPct val="100000"/>
              </a:lnSpc>
              <a:spcBef>
                <a:spcPct val="0"/>
              </a:spcBef>
              <a:spcAft>
                <a:spcPct val="0"/>
              </a:spcAft>
            </a:pPr>
            <a:r>
              <a:rPr lang="en-US" sz="2600" b="1" kern="1200">
                <a:solidFill>
                  <a:srgbClr val="A1010D"/>
                </a:solidFill>
                <a:ea typeface="Source Sans Pro Bold"/>
                <a:cs typeface="Arial"/>
                <a:sym typeface="Calibri"/>
              </a:rPr>
              <a:t>What can be done to prevent this?</a:t>
            </a:r>
          </a:p>
        </p:txBody>
      </p:sp>
      <p:pic>
        <p:nvPicPr>
          <p:cNvPr id="3" name="Image 2"/>
          <p:cNvPicPr>
            <a:picLocks noChangeAspect="1"/>
          </p:cNvPicPr>
          <p:nvPr/>
        </p:nvPicPr>
        <p:blipFill>
          <a:blip r:embed="rId2"/>
          <a:stretch>
            <a:fillRect/>
          </a:stretch>
        </p:blipFill>
        <p:spPr>
          <a:xfrm>
            <a:off x="7315202" y="1044083"/>
            <a:ext cx="2900988" cy="1766494"/>
          </a:xfrm>
          <a:prstGeom prst="rect">
            <a:avLst/>
          </a:prstGeom>
        </p:spPr>
      </p:pic>
      <p:pic>
        <p:nvPicPr>
          <p:cNvPr id="5" name="Image 4"/>
          <p:cNvPicPr>
            <a:picLocks noChangeAspect="1"/>
          </p:cNvPicPr>
          <p:nvPr/>
        </p:nvPicPr>
        <p:blipFill>
          <a:blip r:embed="rId3"/>
          <a:stretch>
            <a:fillRect/>
          </a:stretch>
        </p:blipFill>
        <p:spPr>
          <a:xfrm>
            <a:off x="8387743" y="2666630"/>
            <a:ext cx="3410975" cy="2077040"/>
          </a:xfrm>
          <a:prstGeom prst="rect">
            <a:avLst/>
          </a:prstGeom>
        </p:spPr>
      </p:pic>
      <p:pic>
        <p:nvPicPr>
          <p:cNvPr id="6" name="Image 5"/>
          <p:cNvPicPr>
            <a:picLocks noChangeAspect="1"/>
          </p:cNvPicPr>
          <p:nvPr/>
        </p:nvPicPr>
        <p:blipFill>
          <a:blip r:embed="rId4"/>
          <a:stretch>
            <a:fillRect/>
          </a:stretch>
        </p:blipFill>
        <p:spPr>
          <a:xfrm>
            <a:off x="9192962" y="4648671"/>
            <a:ext cx="2999038" cy="1826200"/>
          </a:xfrm>
          <a:prstGeom prst="rect">
            <a:avLst/>
          </a:prstGeom>
        </p:spPr>
      </p:pic>
      <p:sp>
        <p:nvSpPr>
          <p:cNvPr id="7" name="Rectangle 6"/>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8" name="Slide Number Placeholder 1">
            <a:extLst>
              <a:ext uri="{FF2B5EF4-FFF2-40B4-BE49-F238E27FC236}">
                <a16:creationId xmlns:a16="http://schemas.microsoft.com/office/drawing/2014/main" id="{7F41A186-A7F6-4191-927F-C93F0CD8143D}"/>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45</a:t>
            </a:fld>
            <a:endParaRPr lang="en-US" sz="1000">
              <a:solidFill>
                <a:schemeClr val="tx1">
                  <a:lumMod val="65000"/>
                  <a:lumOff val="35000"/>
                </a:schemeClr>
              </a:solidFill>
            </a:endParaRPr>
          </a:p>
        </p:txBody>
      </p:sp>
    </p:spTree>
    <p:extLst>
      <p:ext uri="{BB962C8B-B14F-4D97-AF65-F5344CB8AC3E}">
        <p14:creationId xmlns:p14="http://schemas.microsoft.com/office/powerpoint/2010/main" val="1563572202"/>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7319" y="1095153"/>
            <a:ext cx="5306081" cy="619839"/>
          </a:xfrm>
        </p:spPr>
        <p:txBody>
          <a:bodyPr lIns="45719" tIns="45720" rIns="45719" bIns="45720" anchor="ctr">
            <a:normAutofit/>
          </a:bodyPr>
          <a:lstStyle/>
          <a:p>
            <a:r>
              <a:rPr lang="fr-FR" sz="2800" b="1">
                <a:solidFill>
                  <a:srgbClr val="A1010D"/>
                </a:solidFill>
                <a:latin typeface="Source Sans Pro Regular"/>
                <a:cs typeface="Arial"/>
              </a:rPr>
              <a:t>Mini Scenario 3 - Debriefing</a:t>
            </a:r>
            <a:endParaRPr lang="en-US" sz="2800" b="1" err="1">
              <a:solidFill>
                <a:srgbClr val="A1010D"/>
              </a:solidFill>
              <a:latin typeface="Source Sans Pro Regular"/>
              <a:cs typeface="Arial"/>
            </a:endParaRPr>
          </a:p>
        </p:txBody>
      </p:sp>
      <p:sp>
        <p:nvSpPr>
          <p:cNvPr id="4" name="Rectangle 3"/>
          <p:cNvSpPr/>
          <p:nvPr/>
        </p:nvSpPr>
        <p:spPr>
          <a:xfrm>
            <a:off x="117319" y="44891"/>
            <a:ext cx="7045482" cy="584775"/>
          </a:xfrm>
          <a:prstGeom prst="rect">
            <a:avLst/>
          </a:prstGeom>
        </p:spPr>
        <p:txBody>
          <a:bodyPr wrap="square">
            <a:spAutoFit/>
          </a:bodyPr>
          <a:lstStyle/>
          <a:p>
            <a:r>
              <a:rPr lang="fr-FR" sz="3200" b="1">
                <a:solidFill>
                  <a:schemeClr val="bg1"/>
                </a:solidFill>
                <a:latin typeface="Source Sans Pro Regular"/>
              </a:rPr>
              <a:t>7.3 Mini-scenarios</a:t>
            </a:r>
            <a:endParaRPr lang="en-US" sz="3200">
              <a:solidFill>
                <a:schemeClr val="bg1"/>
              </a:solidFill>
              <a:latin typeface="Source Sans Pro Regular"/>
            </a:endParaRPr>
          </a:p>
        </p:txBody>
      </p:sp>
      <p:sp>
        <p:nvSpPr>
          <p:cNvPr id="5" name="Espace réservé du contenu 2"/>
          <p:cNvSpPr txBox="1">
            <a:spLocks/>
          </p:cNvSpPr>
          <p:nvPr/>
        </p:nvSpPr>
        <p:spPr>
          <a:xfrm>
            <a:off x="364668" y="1708163"/>
            <a:ext cx="10243455" cy="1923522"/>
          </a:xfrm>
          <a:prstGeom prst="rect">
            <a:avLst/>
          </a:prstGeom>
          <a:solidFill>
            <a:schemeClr val="bg1">
              <a:lumMod val="9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algn="ctr" defTabSz="914400">
              <a:lnSpc>
                <a:spcPct val="100000"/>
              </a:lnSpc>
              <a:spcBef>
                <a:spcPts val="0"/>
              </a:spcBef>
              <a:buClr>
                <a:srgbClr val="649E00"/>
              </a:buClr>
            </a:pPr>
            <a:r>
              <a:rPr lang="en-US" kern="1200">
                <a:solidFill>
                  <a:srgbClr val="9B1E1A"/>
                </a:solidFill>
                <a:ea typeface="+mn-ea"/>
                <a:cs typeface="Arial" panose="020B0604020202020204" pitchFamily="34" charset="0"/>
              </a:rPr>
              <a:t>This scenario deals with responders’ wellbeing and several issues that may arise during a deployment, including balancing deployment responsibilities with regular work duties, respecting Memorandum of Understandings (MOUs)/agreements between RRT management and responders’ normal offices, managing team dynamics, and following a code of conduct. </a:t>
            </a:r>
          </a:p>
          <a:p>
            <a:pPr marL="342900" indent="-342900" defTabSz="914400" hangingPunct="1">
              <a:lnSpc>
                <a:spcPct val="110000"/>
              </a:lnSpc>
              <a:spcBef>
                <a:spcPts val="0"/>
              </a:spcBef>
              <a:buClr>
                <a:srgbClr val="649E00"/>
              </a:buClr>
              <a:buFont typeface="Arial" panose="020B0604020202020204" pitchFamily="34" charset="0"/>
              <a:buChar char="•"/>
            </a:pPr>
            <a:endParaRPr lang="en-GB" kern="1200">
              <a:solidFill>
                <a:srgbClr val="9B1E1A"/>
              </a:solidFill>
              <a:ea typeface="+mn-ea"/>
              <a:cs typeface="Arial" panose="020B0604020202020204" pitchFamily="34" charset="0"/>
              <a:sym typeface="Calibri"/>
            </a:endParaRPr>
          </a:p>
          <a:p>
            <a:pPr marL="457200" indent="-457200" hangingPunct="1">
              <a:buFont typeface="Arial" panose="020B0604020202020204" pitchFamily="34" charset="0"/>
              <a:buChar char="•"/>
            </a:pPr>
            <a:endParaRPr lang="en-US" kern="1200">
              <a:solidFill>
                <a:srgbClr val="9B1E1A"/>
              </a:solidFill>
              <a:ea typeface="+mn-ea"/>
              <a:cs typeface="Arial" panose="020B0604020202020204" pitchFamily="34" charset="0"/>
            </a:endParaRPr>
          </a:p>
        </p:txBody>
      </p:sp>
      <p:sp>
        <p:nvSpPr>
          <p:cNvPr id="6" name="Espace réservé du contenu 2"/>
          <p:cNvSpPr txBox="1">
            <a:spLocks/>
          </p:cNvSpPr>
          <p:nvPr/>
        </p:nvSpPr>
        <p:spPr>
          <a:xfrm>
            <a:off x="326566" y="3872096"/>
            <a:ext cx="10319657" cy="2452501"/>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noAutofit/>
          </a:bodyPr>
          <a:lstStyle>
            <a:lvl1pPr marL="0" marR="0" indent="0" algn="l" defTabSz="289320" rtl="0"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l" defTabSz="289320" rtl="0"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marL="0" lvl="1" indent="0" defTabSz="914400" hangingPunct="1">
              <a:lnSpc>
                <a:spcPct val="110000"/>
              </a:lnSpc>
              <a:spcBef>
                <a:spcPts val="0"/>
              </a:spcBef>
              <a:buClr>
                <a:srgbClr val="649E00"/>
              </a:buClr>
              <a:buSzTx/>
              <a:buNone/>
            </a:pPr>
            <a:r>
              <a:rPr lang="en-US" kern="1200">
                <a:solidFill>
                  <a:prstClr val="black"/>
                </a:solidFill>
                <a:ea typeface="+mn-ea"/>
                <a:cs typeface="Arial" panose="020B0604020202020204" pitchFamily="34" charset="0"/>
              </a:rPr>
              <a:t>Preventive measures could include: </a:t>
            </a:r>
            <a:endParaRPr lang="fr-FR" kern="1200">
              <a:solidFill>
                <a:prstClr val="black"/>
              </a:solidFill>
              <a:ea typeface="+mn-ea"/>
              <a:cs typeface="Arial" panose="020B0604020202020204" pitchFamily="34" charset="0"/>
            </a:endParaRPr>
          </a:p>
          <a:p>
            <a:pPr marL="457200" lvl="1" indent="-342900" defTabSz="914400" hangingPunct="1">
              <a:lnSpc>
                <a:spcPct val="11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Ensuring written supervisor approval for the deployment and understanding of and compliance with any MOUs/agreements in place.</a:t>
            </a:r>
            <a:endParaRPr lang="fr-FR" kern="1200">
              <a:solidFill>
                <a:prstClr val="black"/>
              </a:solidFill>
              <a:ea typeface="+mn-ea"/>
              <a:cs typeface="Arial" panose="020B0604020202020204" pitchFamily="34" charset="0"/>
            </a:endParaRPr>
          </a:p>
          <a:p>
            <a:pPr marL="457200" lvl="1" indent="-342900" defTabSz="914400" hangingPunct="1">
              <a:lnSpc>
                <a:spcPct val="110000"/>
              </a:lnSpc>
              <a:spcBef>
                <a:spcPts val="0"/>
              </a:spcBef>
              <a:buClr>
                <a:srgbClr val="649E00"/>
              </a:buClr>
              <a:buSzTx/>
              <a:buFont typeface="Arial" panose="020B0604020202020204" pitchFamily="34" charset="0"/>
              <a:buChar char="•"/>
            </a:pPr>
            <a:r>
              <a:rPr lang="en-US" kern="1200">
                <a:solidFill>
                  <a:prstClr val="black"/>
                </a:solidFill>
                <a:ea typeface="+mn-ea"/>
                <a:cs typeface="Arial" panose="020B0604020202020204" pitchFamily="34" charset="0"/>
              </a:rPr>
              <a:t>Team members/leader should be mindful of signs indicating deterioration in a responder’s wellbeing and take the appropriate steps to assist.</a:t>
            </a:r>
            <a:endParaRPr lang="fr-FR" kern="1200">
              <a:solidFill>
                <a:prstClr val="black"/>
              </a:solidFill>
              <a:ea typeface="+mn-ea"/>
              <a:cs typeface="Arial" panose="020B0604020202020204" pitchFamily="34" charset="0"/>
            </a:endParaRPr>
          </a:p>
        </p:txBody>
      </p:sp>
      <p:pic>
        <p:nvPicPr>
          <p:cNvPr id="7" name="object 20"/>
          <p:cNvPicPr/>
          <p:nvPr/>
        </p:nvPicPr>
        <p:blipFill>
          <a:blip r:embed="rId2" cstate="print"/>
          <a:stretch>
            <a:fillRect/>
          </a:stretch>
        </p:blipFill>
        <p:spPr>
          <a:xfrm>
            <a:off x="10426535" y="2808807"/>
            <a:ext cx="1765465" cy="1823402"/>
          </a:xfrm>
          <a:prstGeom prst="rect">
            <a:avLst/>
          </a:prstGeom>
        </p:spPr>
      </p:pic>
      <p:sp>
        <p:nvSpPr>
          <p:cNvPr id="8" name="Slide Number Placeholder 1">
            <a:extLst>
              <a:ext uri="{FF2B5EF4-FFF2-40B4-BE49-F238E27FC236}">
                <a16:creationId xmlns:a16="http://schemas.microsoft.com/office/drawing/2014/main" id="{980C1E87-0821-4D94-A650-2301392964C7}"/>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46</a:t>
            </a:fld>
            <a:endParaRPr lang="en-US" sz="1000">
              <a:solidFill>
                <a:schemeClr val="tx1">
                  <a:lumMod val="65000"/>
                  <a:lumOff val="35000"/>
                </a:schemeClr>
              </a:solidFill>
            </a:endParaRPr>
          </a:p>
        </p:txBody>
      </p:sp>
    </p:spTree>
    <p:extLst>
      <p:ext uri="{BB962C8B-B14F-4D97-AF65-F5344CB8AC3E}">
        <p14:creationId xmlns:p14="http://schemas.microsoft.com/office/powerpoint/2010/main" val="39208850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271820"/>
            <a:ext cx="9731375" cy="1679092"/>
          </a:xfrm>
          <a:prstGeom prst="rect">
            <a:avLst/>
          </a:prstGeom>
        </p:spPr>
        <p:txBody>
          <a:bodyPr vert="horz" wrap="square" lIns="0" tIns="16933" rIns="0" bIns="0" numCol="1" rtlCol="0" anchor="ctr" anchorCtr="0" compatLnSpc="1">
            <a:prstTxWarp prst="textNoShape">
              <a:avLst/>
            </a:prstTxWarp>
            <a:spAutoFit/>
          </a:bodyPr>
          <a:lstStyle/>
          <a:p>
            <a:pPr algn="ctr"/>
            <a:r>
              <a:rPr lang="en-US" sz="4000" b="1" dirty="0">
                <a:solidFill>
                  <a:schemeClr val="bg1"/>
                </a:solidFill>
              </a:rPr>
              <a:t>7.4 Introduction to Prevention and Response to Sexual Exploitation, Abuse and Sexual Harassment (PRSEAH)</a:t>
            </a:r>
          </a:p>
        </p:txBody>
      </p:sp>
      <p:sp>
        <p:nvSpPr>
          <p:cNvPr id="3" name="Slide Number Placeholder 1">
            <a:extLst>
              <a:ext uri="{FF2B5EF4-FFF2-40B4-BE49-F238E27FC236}">
                <a16:creationId xmlns:a16="http://schemas.microsoft.com/office/drawing/2014/main" id="{A46A488B-9569-40D3-903A-4B452C584C19}"/>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47</a:t>
            </a:fld>
            <a:endParaRPr lang="en-US" sz="1000">
              <a:solidFill>
                <a:schemeClr val="tx1">
                  <a:lumMod val="65000"/>
                  <a:lumOff val="35000"/>
                </a:schemeClr>
              </a:solidFill>
            </a:endParaRPr>
          </a:p>
        </p:txBody>
      </p:sp>
    </p:spTree>
    <p:extLst>
      <p:ext uri="{BB962C8B-B14F-4D97-AF65-F5344CB8AC3E}">
        <p14:creationId xmlns:p14="http://schemas.microsoft.com/office/powerpoint/2010/main" val="40570429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Session objectives</a:t>
            </a:r>
            <a:endParaRPr lang="en-US" b="1"/>
          </a:p>
        </p:txBody>
      </p:sp>
      <p:sp>
        <p:nvSpPr>
          <p:cNvPr id="6" name="Content Placeholder 1"/>
          <p:cNvSpPr txBox="1"/>
          <p:nvPr/>
        </p:nvSpPr>
        <p:spPr>
          <a:xfrm>
            <a:off x="4269036" y="2100147"/>
            <a:ext cx="7728266" cy="29341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2400">
                <a:solidFill>
                  <a:srgbClr val="10253F"/>
                </a:solidFill>
                <a:latin typeface="Source Sans Pro Regular"/>
                <a:ea typeface="Arial"/>
                <a:cs typeface="Arial"/>
              </a:rPr>
              <a:t>At the end of this session, you should be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rgbClr val="10253F"/>
                </a:solidFill>
                <a:latin typeface="Source Sans Pro Regular"/>
                <a:cs typeface="Arial"/>
              </a:rPr>
              <a:t>Define sexual exploitation, abuse, and harassment (SEAH) </a:t>
            </a:r>
            <a:endParaRPr lang="fr-FR" sz="240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rgbClr val="10253F"/>
                </a:solidFill>
                <a:latin typeface="Source Sans Pro Regular"/>
                <a:cs typeface="Arial"/>
              </a:rPr>
              <a:t>Explain the role of RRT management with regards to prevention and response to SEAH (PRSEAH)</a:t>
            </a:r>
            <a:endParaRPr lang="fr-FR" sz="240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240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240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48</a:t>
            </a:fld>
            <a:endParaRPr lang="en-US" sz="1000">
              <a:solidFill>
                <a:schemeClr val="tx1">
                  <a:lumMod val="65000"/>
                  <a:lumOff val="35000"/>
                </a:schemeClr>
              </a:solidFill>
            </a:endParaRPr>
          </a:p>
        </p:txBody>
      </p:sp>
    </p:spTree>
    <p:extLst>
      <p:ext uri="{BB962C8B-B14F-4D97-AF65-F5344CB8AC3E}">
        <p14:creationId xmlns:p14="http://schemas.microsoft.com/office/powerpoint/2010/main" val="236015521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3A5C31-B449-4777-8786-2620090801B8}"/>
              </a:ext>
            </a:extLst>
          </p:cNvPr>
          <p:cNvSpPr txBox="1">
            <a:spLocks/>
          </p:cNvSpPr>
          <p:nvPr/>
        </p:nvSpPr>
        <p:spPr>
          <a:xfrm>
            <a:off x="0" y="55371"/>
            <a:ext cx="4452257"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
        <p:nvSpPr>
          <p:cNvPr id="3" name="Rectangle: Rounded Corners 2">
            <a:extLst>
              <a:ext uri="{FF2B5EF4-FFF2-40B4-BE49-F238E27FC236}">
                <a16:creationId xmlns:a16="http://schemas.microsoft.com/office/drawing/2014/main" id="{84F77245-A9EC-4775-993D-835DEC7150B2}"/>
              </a:ext>
            </a:extLst>
          </p:cNvPr>
          <p:cNvSpPr/>
          <p:nvPr/>
        </p:nvSpPr>
        <p:spPr>
          <a:xfrm>
            <a:off x="631371" y="1715411"/>
            <a:ext cx="3574376" cy="455558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hangingPunct="1">
              <a:spcBef>
                <a:spcPts val="600"/>
              </a:spcBef>
              <a:buClr>
                <a:srgbClr val="649E00"/>
              </a:buClr>
            </a:pPr>
            <a:r>
              <a:rPr lang="en-US">
                <a:solidFill>
                  <a:srgbClr val="3C4245"/>
                </a:solidFill>
                <a:latin typeface="Source Sans Pro Regular"/>
                <a:cs typeface="Arial"/>
              </a:rPr>
              <a:t>Sexual exploitation is any </a:t>
            </a:r>
            <a:r>
              <a:rPr lang="en-US">
                <a:solidFill>
                  <a:srgbClr val="C00000"/>
                </a:solidFill>
                <a:latin typeface="Source Sans Pro Regular"/>
                <a:cs typeface="Arial"/>
              </a:rPr>
              <a:t>actual or attempted </a:t>
            </a:r>
            <a:r>
              <a:rPr lang="en-US">
                <a:solidFill>
                  <a:srgbClr val="3C4245"/>
                </a:solidFill>
                <a:latin typeface="Source Sans Pro Regular"/>
                <a:cs typeface="Arial"/>
              </a:rPr>
              <a:t>abuse of a position of vulnerability, differential power, or trust, for sexual purposes, including threatening or profiting monetarily, socially or politically from the sexual exploitation of another.</a:t>
            </a:r>
          </a:p>
          <a:p>
            <a:pPr marL="285750" indent="-285750" hangingPunct="1">
              <a:spcBef>
                <a:spcPts val="600"/>
              </a:spcBef>
              <a:buClr>
                <a:srgbClr val="649E00"/>
              </a:buClr>
              <a:buFont typeface="Arial" panose="020B0604020202020204" pitchFamily="34" charset="0"/>
              <a:buChar char="•"/>
            </a:pPr>
            <a:endParaRPr lang="en-US" sz="1500" kern="1200">
              <a:solidFill>
                <a:prstClr val="black"/>
              </a:solidFill>
              <a:latin typeface="Source Sans Pro Regular"/>
            </a:endParaRPr>
          </a:p>
        </p:txBody>
      </p:sp>
      <p:sp>
        <p:nvSpPr>
          <p:cNvPr id="6" name="Rectangle: Rounded Corners 5">
            <a:extLst>
              <a:ext uri="{FF2B5EF4-FFF2-40B4-BE49-F238E27FC236}">
                <a16:creationId xmlns:a16="http://schemas.microsoft.com/office/drawing/2014/main" id="{A0AB5C58-71F8-4D1F-8076-5EED25E50407}"/>
              </a:ext>
            </a:extLst>
          </p:cNvPr>
          <p:cNvSpPr/>
          <p:nvPr/>
        </p:nvSpPr>
        <p:spPr>
          <a:xfrm>
            <a:off x="4365170" y="1557745"/>
            <a:ext cx="3613962" cy="47132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hangingPunct="1"/>
            <a:r>
              <a:rPr lang="en-US" kern="1200">
                <a:solidFill>
                  <a:srgbClr val="3C4245"/>
                </a:solidFill>
                <a:latin typeface="Source Sans Pro Regular"/>
                <a:cs typeface="Arial"/>
              </a:rPr>
              <a:t>Sexual abuse is the </a:t>
            </a:r>
            <a:r>
              <a:rPr lang="en-US" kern="1200">
                <a:solidFill>
                  <a:srgbClr val="C00000"/>
                </a:solidFill>
                <a:latin typeface="Source Sans Pro Regular"/>
                <a:cs typeface="Arial"/>
              </a:rPr>
              <a:t>actual or threatened</a:t>
            </a:r>
            <a:r>
              <a:rPr lang="en-US" kern="1200">
                <a:solidFill>
                  <a:srgbClr val="3C4245"/>
                </a:solidFill>
                <a:latin typeface="Source Sans Pro Regular"/>
                <a:cs typeface="Arial"/>
              </a:rPr>
              <a:t> physical intrusion of a sexual nature, whether by force or under unequal or coercive conditions. Sexual exploitation and abuse includes sexual relations with a child (18-years-old or younger), in any context.</a:t>
            </a:r>
          </a:p>
        </p:txBody>
      </p:sp>
      <p:sp>
        <p:nvSpPr>
          <p:cNvPr id="7" name="Rectangle: Rounded Corners 6">
            <a:extLst>
              <a:ext uri="{FF2B5EF4-FFF2-40B4-BE49-F238E27FC236}">
                <a16:creationId xmlns:a16="http://schemas.microsoft.com/office/drawing/2014/main" id="{C3CB77A9-D3E5-42F2-8770-A36AD6FCD52C}"/>
              </a:ext>
            </a:extLst>
          </p:cNvPr>
          <p:cNvSpPr/>
          <p:nvPr/>
        </p:nvSpPr>
        <p:spPr>
          <a:xfrm>
            <a:off x="8153303" y="1715410"/>
            <a:ext cx="3570611" cy="455558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hangingPunct="1"/>
            <a:r>
              <a:rPr lang="en-US" kern="1200">
                <a:solidFill>
                  <a:srgbClr val="3C4245"/>
                </a:solidFill>
                <a:latin typeface="Source Sans Pro Regular"/>
                <a:cs typeface="Arial"/>
              </a:rPr>
              <a:t>Any </a:t>
            </a:r>
            <a:r>
              <a:rPr lang="en-US" kern="1200">
                <a:solidFill>
                  <a:srgbClr val="C00000"/>
                </a:solidFill>
                <a:latin typeface="Source Sans Pro Regular"/>
                <a:cs typeface="Arial"/>
              </a:rPr>
              <a:t>unwelcome</a:t>
            </a:r>
            <a:r>
              <a:rPr lang="en-US" kern="1200">
                <a:solidFill>
                  <a:srgbClr val="3C4245"/>
                </a:solidFill>
                <a:latin typeface="Source Sans Pro Regular"/>
                <a:cs typeface="Arial"/>
              </a:rPr>
              <a:t> sexual advance, request for sexual </a:t>
            </a:r>
            <a:r>
              <a:rPr lang="en-US" kern="1200" err="1">
                <a:solidFill>
                  <a:srgbClr val="3C4245"/>
                </a:solidFill>
                <a:latin typeface="Source Sans Pro Regular"/>
                <a:cs typeface="Arial"/>
              </a:rPr>
              <a:t>favour</a:t>
            </a:r>
            <a:r>
              <a:rPr lang="en-US" kern="1200">
                <a:solidFill>
                  <a:srgbClr val="3C4245"/>
                </a:solidFill>
                <a:latin typeface="Source Sans Pro Regular"/>
                <a:cs typeface="Arial"/>
              </a:rPr>
              <a:t>, verbal or physical conduct or gesture of a sexual nature, or any other </a:t>
            </a:r>
            <a:r>
              <a:rPr lang="en-US" kern="1200" err="1">
                <a:solidFill>
                  <a:srgbClr val="3C4245"/>
                </a:solidFill>
                <a:latin typeface="Source Sans Pro Regular"/>
                <a:cs typeface="Arial"/>
              </a:rPr>
              <a:t>behaviour</a:t>
            </a:r>
            <a:r>
              <a:rPr lang="en-US" kern="1200">
                <a:solidFill>
                  <a:srgbClr val="3C4245"/>
                </a:solidFill>
                <a:latin typeface="Source Sans Pro Regular"/>
                <a:cs typeface="Arial"/>
              </a:rPr>
              <a:t> of a sexual nature that might reasonably be expected or be perceived to</a:t>
            </a:r>
            <a:r>
              <a:rPr lang="en-US" kern="1200">
                <a:solidFill>
                  <a:srgbClr val="C00000"/>
                </a:solidFill>
                <a:latin typeface="Source Sans Pro Regular"/>
                <a:cs typeface="Arial"/>
              </a:rPr>
              <a:t> cause offence or humiliation</a:t>
            </a:r>
            <a:r>
              <a:rPr lang="en-US" kern="1200">
                <a:solidFill>
                  <a:srgbClr val="3C4245"/>
                </a:solidFill>
                <a:latin typeface="Source Sans Pro Regular"/>
                <a:cs typeface="Arial"/>
              </a:rPr>
              <a:t> to another, when such conduct interferes with work, is made a condition of employment or creates an intimidating, hostile or offensive work environment.</a:t>
            </a:r>
          </a:p>
        </p:txBody>
      </p:sp>
      <p:sp>
        <p:nvSpPr>
          <p:cNvPr id="8" name="Rectangle: Rounded Corners 7">
            <a:extLst>
              <a:ext uri="{FF2B5EF4-FFF2-40B4-BE49-F238E27FC236}">
                <a16:creationId xmlns:a16="http://schemas.microsoft.com/office/drawing/2014/main" id="{24EC138D-FDEE-4D77-A4AD-9AAC94E877EF}"/>
              </a:ext>
            </a:extLst>
          </p:cNvPr>
          <p:cNvSpPr/>
          <p:nvPr/>
        </p:nvSpPr>
        <p:spPr>
          <a:xfrm>
            <a:off x="762000" y="1425242"/>
            <a:ext cx="3216317" cy="483490"/>
          </a:xfrm>
          <a:prstGeom prst="roundRect">
            <a:avLst/>
          </a:prstGeom>
          <a:solidFill>
            <a:srgbClr val="001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Sexual exploitation </a:t>
            </a:r>
          </a:p>
        </p:txBody>
      </p:sp>
      <p:sp>
        <p:nvSpPr>
          <p:cNvPr id="9" name="Rectangle: Rounded Corners 8">
            <a:extLst>
              <a:ext uri="{FF2B5EF4-FFF2-40B4-BE49-F238E27FC236}">
                <a16:creationId xmlns:a16="http://schemas.microsoft.com/office/drawing/2014/main" id="{D84AF044-6B50-42D6-83B6-1EE8BA973A19}"/>
              </a:ext>
            </a:extLst>
          </p:cNvPr>
          <p:cNvSpPr/>
          <p:nvPr/>
        </p:nvSpPr>
        <p:spPr>
          <a:xfrm>
            <a:off x="4539244" y="1443467"/>
            <a:ext cx="3280465" cy="483490"/>
          </a:xfrm>
          <a:prstGeom prst="roundRect">
            <a:avLst/>
          </a:prstGeom>
          <a:solidFill>
            <a:srgbClr val="A10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Sexual abuse</a:t>
            </a:r>
          </a:p>
        </p:txBody>
      </p:sp>
      <p:sp>
        <p:nvSpPr>
          <p:cNvPr id="10" name="Rectangle: Rounded Corners 9">
            <a:extLst>
              <a:ext uri="{FF2B5EF4-FFF2-40B4-BE49-F238E27FC236}">
                <a16:creationId xmlns:a16="http://schemas.microsoft.com/office/drawing/2014/main" id="{4696A3D1-2FE5-4EDD-B90A-499B043875AC}"/>
              </a:ext>
            </a:extLst>
          </p:cNvPr>
          <p:cNvSpPr/>
          <p:nvPr/>
        </p:nvSpPr>
        <p:spPr>
          <a:xfrm>
            <a:off x="8269027" y="1422741"/>
            <a:ext cx="3280716" cy="483490"/>
          </a:xfrm>
          <a:prstGeom prst="roundRect">
            <a:avLst/>
          </a:prstGeom>
          <a:solidFill>
            <a:srgbClr val="64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r>
              <a:rPr lang="en-US" sz="2000" b="1" kern="1200">
                <a:solidFill>
                  <a:prstClr val="white"/>
                </a:solidFill>
              </a:rPr>
              <a:t>Sexual harassment </a:t>
            </a:r>
          </a:p>
        </p:txBody>
      </p:sp>
      <p:sp>
        <p:nvSpPr>
          <p:cNvPr id="14" name="Titre 1">
            <a:extLst>
              <a:ext uri="{FF2B5EF4-FFF2-40B4-BE49-F238E27FC236}">
                <a16:creationId xmlns:a16="http://schemas.microsoft.com/office/drawing/2014/main" id="{8EB86AF0-D179-4201-A9CF-459956C5C238}"/>
              </a:ext>
            </a:extLst>
          </p:cNvPr>
          <p:cNvSpPr>
            <a:spLocks noGrp="1"/>
          </p:cNvSpPr>
          <p:nvPr>
            <p:ph type="title"/>
          </p:nvPr>
        </p:nvSpPr>
        <p:spPr>
          <a:xfrm>
            <a:off x="201073" y="786205"/>
            <a:ext cx="3571875" cy="646114"/>
          </a:xfrm>
        </p:spPr>
        <p:txBody>
          <a:bodyPr>
            <a:noAutofit/>
          </a:bodyPr>
          <a:lstStyle/>
          <a:p>
            <a:r>
              <a:rPr lang="en-US" sz="2800" b="1">
                <a:solidFill>
                  <a:srgbClr val="A1010D"/>
                </a:solidFill>
                <a:latin typeface="Source Sans Pro Regular"/>
                <a:cs typeface="Arial"/>
              </a:rPr>
              <a:t>PRSEAH: definitions</a:t>
            </a:r>
            <a:endParaRPr lang="fr-FR" sz="2800" b="1">
              <a:solidFill>
                <a:srgbClr val="A1010D"/>
              </a:solidFill>
              <a:latin typeface="Source Sans Pro Regular"/>
              <a:cs typeface="Arial"/>
            </a:endParaRPr>
          </a:p>
        </p:txBody>
      </p:sp>
      <p:sp>
        <p:nvSpPr>
          <p:cNvPr id="12" name="Slide Number Placeholder 1">
            <a:extLst>
              <a:ext uri="{FF2B5EF4-FFF2-40B4-BE49-F238E27FC236}">
                <a16:creationId xmlns:a16="http://schemas.microsoft.com/office/drawing/2014/main" id="{0FC46F3C-D3E2-4281-80B5-3F26FF99B712}"/>
              </a:ext>
            </a:extLst>
          </p:cNvPr>
          <p:cNvSpPr txBox="1">
            <a:spLocks/>
          </p:cNvSpPr>
          <p:nvPr/>
        </p:nvSpPr>
        <p:spPr>
          <a:xfrm>
            <a:off x="11829404" y="6437704"/>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49</a:t>
            </a:fld>
            <a:endParaRPr lang="en-US" sz="1000">
              <a:solidFill>
                <a:schemeClr val="tx1">
                  <a:lumMod val="65000"/>
                  <a:lumOff val="35000"/>
                </a:schemeClr>
              </a:solidFill>
            </a:endParaRPr>
          </a:p>
        </p:txBody>
      </p:sp>
      <p:sp>
        <p:nvSpPr>
          <p:cNvPr id="2" name="TextBox 1">
            <a:extLst>
              <a:ext uri="{FF2B5EF4-FFF2-40B4-BE49-F238E27FC236}">
                <a16:creationId xmlns:a16="http://schemas.microsoft.com/office/drawing/2014/main" id="{C282E526-A040-268F-A4F5-D2426FF966EF}"/>
              </a:ext>
            </a:extLst>
          </p:cNvPr>
          <p:cNvSpPr txBox="1"/>
          <p:nvPr/>
        </p:nvSpPr>
        <p:spPr>
          <a:xfrm>
            <a:off x="41354" y="5992634"/>
            <a:ext cx="12061619" cy="830995"/>
          </a:xfrm>
          <a:prstGeom prst="rect">
            <a:avLst/>
          </a:prstGeom>
          <a:solidFill>
            <a:srgbClr val="9B1E1A"/>
          </a:solidFill>
          <a:ln w="12700" cap="flat">
            <a:solidFill>
              <a:srgbClr val="0070C0"/>
            </a:solid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rtlCol="0" fromWordArt="0" anchor="t"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r>
              <a:rPr lang="en-US" sz="2400" dirty="0">
                <a:solidFill>
                  <a:srgbClr val="FFFFFF"/>
                </a:solidFill>
                <a:latin typeface="Source Sans Pro"/>
                <a:ea typeface="Source Sans Pro"/>
              </a:rPr>
              <a:t>WHO uses the term '</a:t>
            </a:r>
            <a:r>
              <a:rPr lang="en-US" sz="2400" b="1" dirty="0">
                <a:solidFill>
                  <a:srgbClr val="FFFFFF"/>
                </a:solidFill>
                <a:latin typeface="Source Sans Pro"/>
                <a:ea typeface="Source Sans Pro"/>
              </a:rPr>
              <a:t>sexual misconduct</a:t>
            </a:r>
            <a:r>
              <a:rPr lang="en-US" sz="2400" dirty="0">
                <a:solidFill>
                  <a:srgbClr val="FFFFFF"/>
                </a:solidFill>
                <a:latin typeface="Source Sans Pro"/>
                <a:ea typeface="Source Sans Pro"/>
              </a:rPr>
              <a:t>' all-inclusive umbrella term to address all forms </a:t>
            </a:r>
            <a:endParaRPr lang="fr-FR" dirty="0"/>
          </a:p>
          <a:p>
            <a:pPr algn="ctr"/>
            <a:r>
              <a:rPr lang="en-US" sz="2400" dirty="0">
                <a:solidFill>
                  <a:srgbClr val="FFFFFF"/>
                </a:solidFill>
                <a:latin typeface="Source Sans Pro"/>
                <a:ea typeface="Source Sans Pro"/>
              </a:rPr>
              <a:t>of prohibited sexual </a:t>
            </a:r>
            <a:r>
              <a:rPr lang="en-US" sz="2400" dirty="0" err="1">
                <a:solidFill>
                  <a:srgbClr val="FFFFFF"/>
                </a:solidFill>
                <a:latin typeface="Source Sans Pro"/>
                <a:ea typeface="Source Sans Pro"/>
              </a:rPr>
              <a:t>behaviour</a:t>
            </a:r>
            <a:r>
              <a:rPr lang="en-US" sz="2400" dirty="0">
                <a:solidFill>
                  <a:srgbClr val="FFFFFF"/>
                </a:solidFill>
                <a:latin typeface="Source Sans Pro"/>
                <a:ea typeface="Source Sans Pro"/>
              </a:rPr>
              <a:t> </a:t>
            </a:r>
            <a:endParaRPr lang="en-US" dirty="0"/>
          </a:p>
        </p:txBody>
      </p:sp>
    </p:spTree>
    <p:extLst>
      <p:ext uri="{BB962C8B-B14F-4D97-AF65-F5344CB8AC3E}">
        <p14:creationId xmlns:p14="http://schemas.microsoft.com/office/powerpoint/2010/main" val="135376781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Content Placeholder 1"/>
          <p:cNvSpPr txBox="1"/>
          <p:nvPr/>
        </p:nvSpPr>
        <p:spPr>
          <a:xfrm>
            <a:off x="4343713" y="340193"/>
            <a:ext cx="7482460" cy="5822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p>
            <a:pPr marL="457200" lvl="0" indent="-457200">
              <a:spcBef>
                <a:spcPts val="500"/>
              </a:spcBef>
              <a:buClr>
                <a:srgbClr val="65A000"/>
              </a:buClr>
              <a:buSzPct val="100000"/>
              <a:buFont typeface="+mj-lt"/>
              <a:buAutoNum type="arabicPeriod"/>
              <a:defRPr sz="2400">
                <a:solidFill>
                  <a:srgbClr val="10253F"/>
                </a:solidFill>
                <a:latin typeface="Source Sans Pro Regular"/>
                <a:ea typeface="Source Sans Pro Regular"/>
                <a:cs typeface="Source Sans Pro Regular"/>
                <a:sym typeface="Source Sans Pro Regular"/>
              </a:defRPr>
            </a:pPr>
            <a:endParaRPr lang="fr-FR" sz="2000">
              <a:solidFill>
                <a:schemeClr val="tx1"/>
              </a:solidFill>
              <a:latin typeface="Source Sans Pro"/>
              <a:ea typeface="Arial"/>
              <a:cs typeface="Arial"/>
            </a:endParaRPr>
          </a:p>
          <a:p>
            <a:pPr>
              <a:lnSpc>
                <a:spcPct val="110000"/>
              </a:lnSpc>
              <a:buClr>
                <a:srgbClr val="000000"/>
              </a:buClr>
            </a:pPr>
            <a:r>
              <a:rPr lang="en-US" sz="2000" b="1" dirty="0">
                <a:solidFill>
                  <a:srgbClr val="A2010C"/>
                </a:solidFill>
                <a:latin typeface="Arial"/>
                <a:cs typeface="Arial"/>
              </a:rPr>
              <a:t>7.1 Responder wellbeing</a:t>
            </a:r>
          </a:p>
          <a:p>
            <a:pPr marL="400050" lvl="1" indent="0">
              <a:lnSpc>
                <a:spcPct val="110000"/>
              </a:lnSpc>
              <a:buClr>
                <a:srgbClr val="000000"/>
              </a:buClr>
            </a:pPr>
            <a:r>
              <a:rPr lang="en-US" sz="2000" dirty="0">
                <a:solidFill>
                  <a:srgbClr val="729E03"/>
                </a:solidFill>
                <a:latin typeface="Source Sans Pro"/>
                <a:ea typeface="Arial"/>
                <a:cs typeface="Arial"/>
              </a:rPr>
              <a:t>7.1.1</a:t>
            </a:r>
            <a:r>
              <a:rPr lang="en-US" sz="2000" dirty="0">
                <a:solidFill>
                  <a:schemeClr val="tx1"/>
                </a:solidFill>
                <a:latin typeface="Source Sans Pro"/>
                <a:ea typeface="Arial"/>
                <a:cs typeface="Arial"/>
              </a:rPr>
              <a:t> Overview of OHS hazards and controls in emergency response</a:t>
            </a:r>
          </a:p>
          <a:p>
            <a:pPr marL="400050" lvl="1" indent="0">
              <a:lnSpc>
                <a:spcPct val="110000"/>
              </a:lnSpc>
              <a:buClr>
                <a:srgbClr val="000000"/>
              </a:buClr>
            </a:pPr>
            <a:r>
              <a:rPr lang="en-US" sz="2000" dirty="0">
                <a:solidFill>
                  <a:srgbClr val="729E03"/>
                </a:solidFill>
                <a:latin typeface="Source Sans Pro"/>
                <a:ea typeface="Arial"/>
                <a:cs typeface="Arial"/>
              </a:rPr>
              <a:t>7.1.2 </a:t>
            </a:r>
            <a:r>
              <a:rPr lang="en-US" sz="2000" dirty="0">
                <a:solidFill>
                  <a:schemeClr val="tx1"/>
                </a:solidFill>
                <a:latin typeface="Source Sans Pro"/>
                <a:ea typeface="Arial"/>
                <a:cs typeface="Arial"/>
              </a:rPr>
              <a:t>The role of RRT managers with regards to OHS</a:t>
            </a:r>
          </a:p>
          <a:p>
            <a:pPr marL="400050" lvl="1" indent="0">
              <a:lnSpc>
                <a:spcPct val="110000"/>
              </a:lnSpc>
              <a:buClr>
                <a:srgbClr val="000000"/>
              </a:buClr>
            </a:pPr>
            <a:r>
              <a:rPr lang="en-US" sz="2000" dirty="0">
                <a:solidFill>
                  <a:srgbClr val="729E03"/>
                </a:solidFill>
                <a:latin typeface="Source Sans Pro"/>
                <a:ea typeface="Arial"/>
                <a:cs typeface="Arial"/>
              </a:rPr>
              <a:t>7.1.3 </a:t>
            </a:r>
            <a:r>
              <a:rPr lang="en-US" sz="2000" dirty="0">
                <a:solidFill>
                  <a:schemeClr val="tx1"/>
                </a:solidFill>
                <a:latin typeface="Source Sans Pro"/>
                <a:ea typeface="Arial"/>
                <a:cs typeface="Arial"/>
              </a:rPr>
              <a:t>OHS management, surveillance and monitoring</a:t>
            </a:r>
          </a:p>
          <a:p>
            <a:pPr marL="400050" lvl="1" indent="0">
              <a:lnSpc>
                <a:spcPct val="110000"/>
              </a:lnSpc>
              <a:buClr>
                <a:srgbClr val="000000"/>
              </a:buClr>
            </a:pPr>
            <a:r>
              <a:rPr lang="en-US" sz="2000" dirty="0">
                <a:solidFill>
                  <a:srgbClr val="729E03"/>
                </a:solidFill>
                <a:latin typeface="Source Sans Pro"/>
                <a:ea typeface="Arial"/>
                <a:cs typeface="Arial"/>
              </a:rPr>
              <a:t>7.1.4 </a:t>
            </a:r>
            <a:r>
              <a:rPr lang="en-US" sz="2000" dirty="0">
                <a:solidFill>
                  <a:schemeClr val="tx1"/>
                </a:solidFill>
                <a:latin typeface="Source Sans Pro"/>
                <a:ea typeface="Arial"/>
                <a:cs typeface="Arial"/>
              </a:rPr>
              <a:t>Rights and responsibilities for OHS in emergency response settings</a:t>
            </a:r>
          </a:p>
          <a:p>
            <a:pPr marL="400050" lvl="1" indent="0">
              <a:lnSpc>
                <a:spcPct val="110000"/>
              </a:lnSpc>
              <a:buClr>
                <a:srgbClr val="000000"/>
              </a:buClr>
            </a:pPr>
            <a:endParaRPr lang="en-US" sz="2000" dirty="0">
              <a:solidFill>
                <a:srgbClr val="002060"/>
              </a:solidFill>
              <a:latin typeface="Arial"/>
              <a:cs typeface="Arial"/>
            </a:endParaRPr>
          </a:p>
          <a:p>
            <a:pPr>
              <a:lnSpc>
                <a:spcPct val="110000"/>
              </a:lnSpc>
              <a:buClr>
                <a:srgbClr val="000000"/>
              </a:buClr>
            </a:pPr>
            <a:r>
              <a:rPr lang="en-US" sz="2000" b="1" dirty="0">
                <a:solidFill>
                  <a:srgbClr val="A2010C"/>
                </a:solidFill>
                <a:latin typeface="Arial"/>
                <a:cs typeface="Arial"/>
              </a:rPr>
              <a:t>7.2 Ethics and code of conduct</a:t>
            </a:r>
          </a:p>
          <a:p>
            <a:pPr>
              <a:lnSpc>
                <a:spcPct val="110000"/>
              </a:lnSpc>
            </a:pPr>
            <a:r>
              <a:rPr lang="en-US" sz="2000" b="1" dirty="0">
                <a:solidFill>
                  <a:srgbClr val="A2010C"/>
                </a:solidFill>
                <a:latin typeface="Arial"/>
                <a:cs typeface="Arial"/>
              </a:rPr>
              <a:t>7.3 Let's learn by scenario!</a:t>
            </a:r>
            <a:endParaRPr lang="en-US" dirty="0">
              <a:cs typeface="Calibri"/>
            </a:endParaRPr>
          </a:p>
          <a:p>
            <a:pPr>
              <a:lnSpc>
                <a:spcPct val="110000"/>
              </a:lnSpc>
            </a:pPr>
            <a:r>
              <a:rPr lang="en-US" sz="2000" b="1" dirty="0">
                <a:solidFill>
                  <a:srgbClr val="A2010C"/>
                </a:solidFill>
                <a:latin typeface="Arial"/>
                <a:cs typeface="Arial"/>
              </a:rPr>
              <a:t>7.4 Introduction to Prevention and Response to Sexual Abuse, Exploitation and Harassment (PRSAEH)</a:t>
            </a:r>
          </a:p>
          <a:p>
            <a:pPr>
              <a:spcBef>
                <a:spcPts val="500"/>
              </a:spcBef>
              <a:buClr>
                <a:srgbClr val="00B050"/>
              </a:buClr>
              <a:buSzPct val="100000"/>
              <a:defRPr sz="2400">
                <a:solidFill>
                  <a:srgbClr val="10253F"/>
                </a:solidFill>
                <a:latin typeface="Source Sans Pro Regular"/>
                <a:ea typeface="Source Sans Pro Regular"/>
                <a:cs typeface="Source Sans Pro Regular"/>
                <a:sym typeface="Source Sans Pro Regular"/>
              </a:defRPr>
            </a:pPr>
            <a:r>
              <a:rPr lang="en-US" sz="2000" b="1">
                <a:solidFill>
                  <a:srgbClr val="A2010C"/>
                </a:solidFill>
                <a:latin typeface="Arial"/>
                <a:ea typeface="Source Sans Pro Regular"/>
                <a:cs typeface="Arial"/>
              </a:rPr>
              <a:t>7.5 Group activity: Code of conduct and Prevention and Response to Sexual Exploitation, Abuse and Sexual Harassment   </a:t>
            </a:r>
          </a:p>
          <a:p>
            <a:pPr>
              <a:spcBef>
                <a:spcPts val="500"/>
              </a:spcBef>
              <a:defRPr sz="2400">
                <a:solidFill>
                  <a:srgbClr val="10253F"/>
                </a:solidFill>
                <a:latin typeface="Source Sans Pro Regular"/>
                <a:ea typeface="Source Sans Pro Regular"/>
                <a:cs typeface="Source Sans Pro Regular"/>
                <a:sym typeface="Source Sans Pro Regular"/>
              </a:defRPr>
            </a:pPr>
            <a:endParaRPr lang="en-US" sz="2000" b="1" dirty="0">
              <a:solidFill>
                <a:srgbClr val="A2010C"/>
              </a:solidFill>
              <a:latin typeface="Arial"/>
              <a:ea typeface="Source Sans Pro Regular"/>
              <a:cs typeface="Arial"/>
            </a:endParaRPr>
          </a:p>
        </p:txBody>
      </p:sp>
      <p:sp>
        <p:nvSpPr>
          <p:cNvPr id="618" name="TextBox 8"/>
          <p:cNvSpPr txBox="1"/>
          <p:nvPr/>
        </p:nvSpPr>
        <p:spPr>
          <a:xfrm>
            <a:off x="340843" y="735563"/>
            <a:ext cx="2876457"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Outline</a:t>
            </a:r>
            <a:endParaRPr lang="en-US" b="1"/>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5</a:t>
            </a:r>
          </a:p>
        </p:txBody>
      </p:sp>
    </p:spTree>
    <p:extLst>
      <p:ext uri="{BB962C8B-B14F-4D97-AF65-F5344CB8AC3E}">
        <p14:creationId xmlns:p14="http://schemas.microsoft.com/office/powerpoint/2010/main" val="1741713755"/>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89158" y="2007397"/>
            <a:ext cx="8058616" cy="4654071"/>
          </a:xfrm>
        </p:spPr>
        <p:txBody>
          <a:bodyPr vert="horz" wrap="square" lIns="68580" tIns="34290" rIns="68580" bIns="34290" numCol="1" rtlCol="0" anchor="t" anchorCtr="0" compatLnSpc="1">
            <a:prstTxWarp prst="textNoShape">
              <a:avLst/>
            </a:prstTxWarp>
            <a:noAutofit/>
          </a:bodyPr>
          <a:lstStyle/>
          <a:p>
            <a:pPr marL="342900" indent="-342900">
              <a:buClr>
                <a:srgbClr val="649E00"/>
              </a:buClr>
              <a:buFont typeface="Arial" panose="020B0604020202020204" pitchFamily="34" charset="0"/>
              <a:buChar char="•"/>
            </a:pPr>
            <a:r>
              <a:rPr lang="en-US">
                <a:cs typeface="Arial"/>
              </a:rPr>
              <a:t>RRT management shall be responsible for </a:t>
            </a:r>
            <a:r>
              <a:rPr lang="en-US">
                <a:solidFill>
                  <a:srgbClr val="C00000"/>
                </a:solidFill>
                <a:cs typeface="Arial"/>
              </a:rPr>
              <a:t>creating and maintaining </a:t>
            </a:r>
            <a:r>
              <a:rPr lang="en-US">
                <a:cs typeface="Arial"/>
              </a:rPr>
              <a:t>an </a:t>
            </a:r>
            <a:r>
              <a:rPr lang="en-US">
                <a:solidFill>
                  <a:srgbClr val="C00000"/>
                </a:solidFill>
                <a:cs typeface="Arial"/>
              </a:rPr>
              <a:t>environment that prevents sexual exploitation, abuse and harassment </a:t>
            </a:r>
            <a:r>
              <a:rPr lang="en-US">
                <a:cs typeface="Arial"/>
              </a:rPr>
              <a:t>and shall take appropriate measures for this purpose.</a:t>
            </a:r>
            <a:endParaRPr lang="en-US"/>
          </a:p>
          <a:p>
            <a:pPr marL="342900" indent="-342900">
              <a:buClr>
                <a:srgbClr val="649E00"/>
              </a:buClr>
              <a:buFont typeface="Arial" panose="020B0604020202020204" pitchFamily="34" charset="0"/>
              <a:buChar char="•"/>
            </a:pPr>
            <a:endParaRPr lang="en-US"/>
          </a:p>
          <a:p>
            <a:pPr marL="342900" indent="-342900">
              <a:buClr>
                <a:srgbClr val="649E00"/>
              </a:buClr>
              <a:buFont typeface="Arial" panose="020B0604020202020204" pitchFamily="34" charset="0"/>
              <a:buChar char="•"/>
            </a:pPr>
            <a:r>
              <a:rPr lang="en-US">
                <a:cs typeface="Arial"/>
              </a:rPr>
              <a:t>In particular, RRT management should inform staff and personnel of the </a:t>
            </a:r>
            <a:r>
              <a:rPr lang="en-US">
                <a:solidFill>
                  <a:srgbClr val="C00000"/>
                </a:solidFill>
                <a:cs typeface="Arial"/>
              </a:rPr>
              <a:t>standards of conduct expected </a:t>
            </a:r>
            <a:r>
              <a:rPr lang="en-US">
                <a:cs typeface="Arial"/>
              </a:rPr>
              <a:t>and ascertain that each member of personnel takes the mandatory training for preventing and addressing sexual exploitation, abuse and harassment.</a:t>
            </a:r>
            <a:endParaRPr lang="fr-FR">
              <a:cs typeface="Arial"/>
            </a:endParaRPr>
          </a:p>
        </p:txBody>
      </p:sp>
      <p:pic>
        <p:nvPicPr>
          <p:cNvPr id="6" name="Image 6" descr="Une image contenant texte&#10;&#10;Description générée automatiquement">
            <a:extLst>
              <a:ext uri="{FF2B5EF4-FFF2-40B4-BE49-F238E27FC236}">
                <a16:creationId xmlns:a16="http://schemas.microsoft.com/office/drawing/2014/main" id="{D2BC0421-4B41-4D73-AF30-BEFFE5AD4CB9}"/>
              </a:ext>
            </a:extLst>
          </p:cNvPr>
          <p:cNvPicPr>
            <a:picLocks noChangeAspect="1"/>
          </p:cNvPicPr>
          <p:nvPr/>
        </p:nvPicPr>
        <p:blipFill rotWithShape="1">
          <a:blip r:embed="rId2"/>
          <a:srcRect r="-1" b="1417"/>
          <a:stretch/>
        </p:blipFill>
        <p:spPr>
          <a:xfrm>
            <a:off x="8396075" y="1676607"/>
            <a:ext cx="3330004" cy="3848762"/>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8" name="Title 1">
            <a:extLst>
              <a:ext uri="{FF2B5EF4-FFF2-40B4-BE49-F238E27FC236}">
                <a16:creationId xmlns:a16="http://schemas.microsoft.com/office/drawing/2014/main" id="{1D3A5C31-B449-4777-8786-2620090801B8}"/>
              </a:ext>
            </a:extLst>
          </p:cNvPr>
          <p:cNvSpPr txBox="1">
            <a:spLocks/>
          </p:cNvSpPr>
          <p:nvPr/>
        </p:nvSpPr>
        <p:spPr>
          <a:xfrm>
            <a:off x="180014" y="102661"/>
            <a:ext cx="462299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
        <p:nvSpPr>
          <p:cNvPr id="2" name="TextBox 1">
            <a:extLst>
              <a:ext uri="{FF2B5EF4-FFF2-40B4-BE49-F238E27FC236}">
                <a16:creationId xmlns:a16="http://schemas.microsoft.com/office/drawing/2014/main" id="{D77CE63C-2AF5-428F-84F3-686146D62471}"/>
              </a:ext>
            </a:extLst>
          </p:cNvPr>
          <p:cNvSpPr txBox="1"/>
          <p:nvPr/>
        </p:nvSpPr>
        <p:spPr>
          <a:xfrm>
            <a:off x="180014" y="964298"/>
            <a:ext cx="596894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2800" b="1">
                <a:solidFill>
                  <a:srgbClr val="A1010D"/>
                </a:solidFill>
                <a:latin typeface="Source Sans Pro Regular"/>
                <a:cs typeface="Arial"/>
              </a:rPr>
              <a:t>Role of RRT management for PRSEAH</a:t>
            </a:r>
            <a:endParaRPr kumimoji="0" lang="en-US" sz="2800" b="0" i="0" u="none" strike="noStrike" cap="none" spc="0" normalizeH="0" baseline="0">
              <a:ln>
                <a:noFill/>
              </a:ln>
              <a:solidFill>
                <a:srgbClr val="000000"/>
              </a:solidFill>
              <a:effectLst/>
              <a:uFillTx/>
              <a:latin typeface="+mj-lt"/>
              <a:ea typeface="+mj-ea"/>
              <a:cs typeface="+mj-cs"/>
              <a:sym typeface="Calibri"/>
            </a:endParaRPr>
          </a:p>
        </p:txBody>
      </p:sp>
      <p:sp>
        <p:nvSpPr>
          <p:cNvPr id="9" name="Slide Number Placeholder 1">
            <a:extLst>
              <a:ext uri="{FF2B5EF4-FFF2-40B4-BE49-F238E27FC236}">
                <a16:creationId xmlns:a16="http://schemas.microsoft.com/office/drawing/2014/main" id="{F10EE599-9908-43A1-B337-0CE6B8B1BC0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50</a:t>
            </a:fld>
            <a:endParaRPr lang="en-US" sz="1000">
              <a:solidFill>
                <a:schemeClr val="tx1">
                  <a:lumMod val="65000"/>
                  <a:lumOff val="35000"/>
                </a:schemeClr>
              </a:solidFill>
            </a:endParaRPr>
          </a:p>
        </p:txBody>
      </p:sp>
    </p:spTree>
    <p:extLst>
      <p:ext uri="{BB962C8B-B14F-4D97-AF65-F5344CB8AC3E}">
        <p14:creationId xmlns:p14="http://schemas.microsoft.com/office/powerpoint/2010/main" val="825514520"/>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8EB86AF0-D179-4201-A9CF-459956C5C238}"/>
              </a:ext>
            </a:extLst>
          </p:cNvPr>
          <p:cNvSpPr>
            <a:spLocks noGrp="1"/>
          </p:cNvSpPr>
          <p:nvPr>
            <p:ph type="title"/>
          </p:nvPr>
        </p:nvSpPr>
        <p:spPr>
          <a:xfrm>
            <a:off x="181629" y="876357"/>
            <a:ext cx="11963867" cy="804264"/>
          </a:xfrm>
        </p:spPr>
        <p:txBody>
          <a:bodyPr lIns="45719" tIns="45720" rIns="45719" bIns="45720" anchor="ctr">
            <a:noAutofit/>
          </a:bodyPr>
          <a:lstStyle/>
          <a:p>
            <a:r>
              <a:rPr lang="en-US" sz="2800" b="1" dirty="0">
                <a:solidFill>
                  <a:srgbClr val="9B1E1A"/>
                </a:solidFill>
                <a:latin typeface="Source Sans Pro Regular"/>
                <a:cs typeface="Arial"/>
              </a:rPr>
              <a:t>Example : </a:t>
            </a:r>
            <a:r>
              <a:rPr lang="en-US" sz="2800" b="1" dirty="0">
                <a:solidFill>
                  <a:srgbClr val="9B1E1A"/>
                </a:solidFill>
                <a:cs typeface="Arial"/>
              </a:rPr>
              <a:t>WHO’s policy on preventing and addressing sexual misconduct </a:t>
            </a:r>
            <a:endParaRPr lang="fr-FR" sz="2800" b="1" dirty="0">
              <a:solidFill>
                <a:srgbClr val="9B1E1A"/>
              </a:solidFill>
              <a:latin typeface="Source Sans Pro Regular"/>
              <a:cs typeface="Arial"/>
            </a:endParaRPr>
          </a:p>
        </p:txBody>
      </p:sp>
      <p:sp>
        <p:nvSpPr>
          <p:cNvPr id="7" name="Espace réservé du contenu 2"/>
          <p:cNvSpPr>
            <a:spLocks noGrp="1"/>
          </p:cNvSpPr>
          <p:nvPr>
            <p:ph type="body" idx="1"/>
          </p:nvPr>
        </p:nvSpPr>
        <p:spPr>
          <a:xfrm>
            <a:off x="6089703" y="2392300"/>
            <a:ext cx="4211721" cy="2893613"/>
          </a:xfrm>
          <a:solidFill>
            <a:srgbClr val="9B1E1A"/>
          </a:solidFill>
        </p:spPr>
        <p:txBody>
          <a:bodyPr vert="horz" wrap="square" lIns="68580" tIns="34290" rIns="68580" bIns="34290" numCol="1" rtlCol="0" anchor="t" anchorCtr="0" compatLnSpc="1">
            <a:prstTxWarp prst="textNoShape">
              <a:avLst/>
            </a:prstTxWarp>
            <a:noAutofit/>
          </a:bodyPr>
          <a:lstStyle/>
          <a:p>
            <a:pPr marL="0" indent="0">
              <a:buNone/>
            </a:pPr>
            <a:r>
              <a:rPr lang="en-US" sz="2200">
                <a:solidFill>
                  <a:srgbClr val="FFFFFF"/>
                </a:solidFill>
                <a:cs typeface="Arial"/>
              </a:rPr>
              <a:t>Organizations/government entities should develop an ethical framework to refer to in an emergency response to ensure that vulnerable populations are not harmed, explicitly addressing Prevention and Response to Sexual Abuse, Exploitation and Sexual Harassment (PRSAEH).</a:t>
            </a:r>
          </a:p>
          <a:p>
            <a:pPr marL="0" indent="0">
              <a:buNone/>
            </a:pPr>
            <a:endParaRPr lang="fr-FR" sz="2000">
              <a:solidFill>
                <a:srgbClr val="FFFFFF"/>
              </a:solidFill>
              <a:latin typeface="Arial"/>
              <a:cs typeface="Arial"/>
            </a:endParaRPr>
          </a:p>
        </p:txBody>
      </p:sp>
      <p:sp>
        <p:nvSpPr>
          <p:cNvPr id="8" name="Title 1">
            <a:extLst>
              <a:ext uri="{FF2B5EF4-FFF2-40B4-BE49-F238E27FC236}">
                <a16:creationId xmlns:a16="http://schemas.microsoft.com/office/drawing/2014/main" id="{1D3A5C31-B449-4777-8786-2620090801B8}"/>
              </a:ext>
            </a:extLst>
          </p:cNvPr>
          <p:cNvSpPr txBox="1">
            <a:spLocks/>
          </p:cNvSpPr>
          <p:nvPr/>
        </p:nvSpPr>
        <p:spPr>
          <a:xfrm>
            <a:off x="141514" y="60716"/>
            <a:ext cx="4212772"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
        <p:nvSpPr>
          <p:cNvPr id="6" name="Slide Number Placeholder 1">
            <a:extLst>
              <a:ext uri="{FF2B5EF4-FFF2-40B4-BE49-F238E27FC236}">
                <a16:creationId xmlns:a16="http://schemas.microsoft.com/office/drawing/2014/main" id="{2DC901F8-8863-4D6E-9141-7B27BACBEE4F}"/>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51</a:t>
            </a:fld>
            <a:endParaRPr lang="en-US" sz="1000">
              <a:solidFill>
                <a:schemeClr val="tx1">
                  <a:lumMod val="65000"/>
                  <a:lumOff val="35000"/>
                </a:schemeClr>
              </a:solidFill>
            </a:endParaRPr>
          </a:p>
        </p:txBody>
      </p:sp>
      <p:pic>
        <p:nvPicPr>
          <p:cNvPr id="2" name="Picture 2">
            <a:extLst>
              <a:ext uri="{FF2B5EF4-FFF2-40B4-BE49-F238E27FC236}">
                <a16:creationId xmlns:a16="http://schemas.microsoft.com/office/drawing/2014/main" id="{5DDD1B34-A7C7-AAB1-1A5A-2F64294E19FC}"/>
              </a:ext>
            </a:extLst>
          </p:cNvPr>
          <p:cNvPicPr>
            <a:picLocks noChangeAspect="1"/>
          </p:cNvPicPr>
          <p:nvPr/>
        </p:nvPicPr>
        <p:blipFill rotWithShape="1">
          <a:blip r:embed="rId2"/>
          <a:srcRect l="16129" t="14317" r="66371" b="5599"/>
          <a:stretch/>
        </p:blipFill>
        <p:spPr>
          <a:xfrm>
            <a:off x="1329859" y="1608735"/>
            <a:ext cx="3125313" cy="4469430"/>
          </a:xfrm>
          <a:prstGeom prst="rect">
            <a:avLst/>
          </a:prstGeom>
        </p:spPr>
      </p:pic>
      <p:sp>
        <p:nvSpPr>
          <p:cNvPr id="3" name="TextBox 11">
            <a:extLst>
              <a:ext uri="{FF2B5EF4-FFF2-40B4-BE49-F238E27FC236}">
                <a16:creationId xmlns:a16="http://schemas.microsoft.com/office/drawing/2014/main" id="{DEAF997E-0279-F9F1-3D79-371CC0407112}"/>
              </a:ext>
            </a:extLst>
          </p:cNvPr>
          <p:cNvSpPr txBox="1"/>
          <p:nvPr/>
        </p:nvSpPr>
        <p:spPr>
          <a:xfrm>
            <a:off x="3629026" y="6168549"/>
            <a:ext cx="6112042" cy="523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400">
                <a:hlinkClick r:id="rId3"/>
              </a:rPr>
              <a:t>https://www.who.int/initiatives/preventing-and-responding-to-sexual-exploitation-abuse-and-harassment</a:t>
            </a:r>
            <a:r>
              <a:rPr lang="fr-FR" sz="1400"/>
              <a:t> </a:t>
            </a:r>
          </a:p>
        </p:txBody>
      </p:sp>
    </p:spTree>
    <p:extLst>
      <p:ext uri="{BB962C8B-B14F-4D97-AF65-F5344CB8AC3E}">
        <p14:creationId xmlns:p14="http://schemas.microsoft.com/office/powerpoint/2010/main" val="3888999264"/>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type="body" idx="1"/>
          </p:nvPr>
        </p:nvSpPr>
        <p:spPr>
          <a:xfrm>
            <a:off x="361944" y="2388398"/>
            <a:ext cx="8031402" cy="2898749"/>
          </a:xfrm>
        </p:spPr>
        <p:txBody>
          <a:bodyPr vert="horz" wrap="square" lIns="68580" tIns="34290" rIns="68580" bIns="34290" numCol="1" rtlCol="0" anchor="t" anchorCtr="0" compatLnSpc="1">
            <a:prstTxWarp prst="textNoShape">
              <a:avLst/>
            </a:prstTxWarp>
            <a:noAutofit/>
          </a:bodyPr>
          <a:lstStyle/>
          <a:p>
            <a:pPr marL="342900" indent="-342900">
              <a:buClr>
                <a:srgbClr val="649E00"/>
              </a:buClr>
              <a:buFont typeface="Arial" panose="020B0604020202020204" pitchFamily="34" charset="0"/>
              <a:buChar char="•"/>
            </a:pPr>
            <a:r>
              <a:rPr lang="en-US" b="1" dirty="0">
                <a:solidFill>
                  <a:srgbClr val="C00000"/>
                </a:solidFill>
                <a:cs typeface="Arial"/>
              </a:rPr>
              <a:t>SEA</a:t>
            </a:r>
            <a:r>
              <a:rPr lang="en-US" dirty="0">
                <a:cs typeface="Arial"/>
              </a:rPr>
              <a:t> is a catastrophic failure by our organization to protect the people we serve, to do no harm, and to protect the vulnerable.</a:t>
            </a:r>
            <a:endParaRPr lang="fr-FR" dirty="0"/>
          </a:p>
          <a:p>
            <a:pPr marL="342900" indent="-342900">
              <a:buClr>
                <a:srgbClr val="649E00"/>
              </a:buClr>
              <a:buFont typeface="Arial" panose="020B0604020202020204" pitchFamily="34" charset="0"/>
              <a:buChar char="•"/>
            </a:pPr>
            <a:endParaRPr lang="en-US" dirty="0">
              <a:cs typeface="Arial"/>
            </a:endParaRPr>
          </a:p>
          <a:p>
            <a:pPr marL="342900" indent="-342900">
              <a:buClr>
                <a:srgbClr val="649E00"/>
              </a:buClr>
              <a:buFont typeface="Arial" panose="020B0604020202020204" pitchFamily="34" charset="0"/>
              <a:buChar char="•"/>
            </a:pPr>
            <a:r>
              <a:rPr lang="en-US" b="1" dirty="0">
                <a:solidFill>
                  <a:srgbClr val="C00000"/>
                </a:solidFill>
                <a:cs typeface="Arial"/>
              </a:rPr>
              <a:t>SH</a:t>
            </a:r>
            <a:r>
              <a:rPr lang="en-US" dirty="0">
                <a:cs typeface="Arial"/>
              </a:rPr>
              <a:t> is a grave failure of our duty of care to provide our workforce with a safe and respectful environment in which to serve</a:t>
            </a:r>
          </a:p>
        </p:txBody>
      </p:sp>
      <p:sp>
        <p:nvSpPr>
          <p:cNvPr id="8" name="Title 1">
            <a:extLst>
              <a:ext uri="{FF2B5EF4-FFF2-40B4-BE49-F238E27FC236}">
                <a16:creationId xmlns:a16="http://schemas.microsoft.com/office/drawing/2014/main" id="{1D3A5C31-B449-4777-8786-2620090801B8}"/>
              </a:ext>
            </a:extLst>
          </p:cNvPr>
          <p:cNvSpPr txBox="1">
            <a:spLocks/>
          </p:cNvSpPr>
          <p:nvPr/>
        </p:nvSpPr>
        <p:spPr>
          <a:xfrm>
            <a:off x="180014" y="102661"/>
            <a:ext cx="462299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
        <p:nvSpPr>
          <p:cNvPr id="2" name="TextBox 1">
            <a:extLst>
              <a:ext uri="{FF2B5EF4-FFF2-40B4-BE49-F238E27FC236}">
                <a16:creationId xmlns:a16="http://schemas.microsoft.com/office/drawing/2014/main" id="{D77CE63C-2AF5-428F-84F3-686146D62471}"/>
              </a:ext>
            </a:extLst>
          </p:cNvPr>
          <p:cNvSpPr txBox="1"/>
          <p:nvPr/>
        </p:nvSpPr>
        <p:spPr>
          <a:xfrm>
            <a:off x="180014" y="964298"/>
            <a:ext cx="7516205"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2800" b="1" dirty="0">
                <a:solidFill>
                  <a:srgbClr val="A1010D"/>
                </a:solidFill>
                <a:latin typeface="Source Sans Pro Regular"/>
                <a:cs typeface="Arial"/>
              </a:rPr>
              <a:t>Remember!</a:t>
            </a:r>
          </a:p>
          <a:p>
            <a:r>
              <a:rPr lang="en-US" sz="2800" b="1">
                <a:solidFill>
                  <a:srgbClr val="A1010D"/>
                </a:solidFill>
                <a:latin typeface="Source Sans Pro Regular"/>
                <a:cs typeface="Arial"/>
              </a:rPr>
              <a:t>In our context, we refer to</a:t>
            </a:r>
          </a:p>
        </p:txBody>
      </p:sp>
      <p:sp>
        <p:nvSpPr>
          <p:cNvPr id="9" name="Slide Number Placeholder 1">
            <a:extLst>
              <a:ext uri="{FF2B5EF4-FFF2-40B4-BE49-F238E27FC236}">
                <a16:creationId xmlns:a16="http://schemas.microsoft.com/office/drawing/2014/main" id="{F10EE599-9908-43A1-B337-0CE6B8B1BC0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smtClean="0">
                <a:solidFill>
                  <a:schemeClr val="tx1">
                    <a:lumMod val="65000"/>
                    <a:lumOff val="35000"/>
                  </a:schemeClr>
                </a:solidFill>
              </a:rPr>
              <a:pPr/>
              <a:t>52</a:t>
            </a:fld>
            <a:endParaRPr lang="en-US" sz="1000">
              <a:solidFill>
                <a:schemeClr val="tx1">
                  <a:lumMod val="65000"/>
                  <a:lumOff val="35000"/>
                </a:schemeClr>
              </a:solidFill>
            </a:endParaRPr>
          </a:p>
        </p:txBody>
      </p:sp>
      <p:sp>
        <p:nvSpPr>
          <p:cNvPr id="4" name="Google Shape;338;p5">
            <a:extLst>
              <a:ext uri="{FF2B5EF4-FFF2-40B4-BE49-F238E27FC236}">
                <a16:creationId xmlns:a16="http://schemas.microsoft.com/office/drawing/2014/main" id="{07BF8E52-D7EC-9BE5-F648-9BEE7E5561D7}"/>
              </a:ext>
            </a:extLst>
          </p:cNvPr>
          <p:cNvSpPr/>
          <p:nvPr/>
        </p:nvSpPr>
        <p:spPr>
          <a:xfrm>
            <a:off x="8950674" y="2242190"/>
            <a:ext cx="1168400" cy="2360918"/>
          </a:xfrm>
          <a:custGeom>
            <a:avLst/>
            <a:gdLst/>
            <a:ahLst/>
            <a:cxnLst/>
            <a:rect l="l" t="t" r="r" b="b"/>
            <a:pathLst>
              <a:path w="1168400" h="2360918" extrusionOk="0">
                <a:moveTo>
                  <a:pt x="1168400" y="0"/>
                </a:moveTo>
                <a:lnTo>
                  <a:pt x="1168400" y="2360918"/>
                </a:lnTo>
                <a:lnTo>
                  <a:pt x="1060340" y="2355461"/>
                </a:lnTo>
                <a:cubicBezTo>
                  <a:pt x="464762" y="2294977"/>
                  <a:pt x="0" y="1791994"/>
                  <a:pt x="0" y="1180459"/>
                </a:cubicBezTo>
                <a:cubicBezTo>
                  <a:pt x="0" y="568924"/>
                  <a:pt x="464762" y="65941"/>
                  <a:pt x="1060340" y="5457"/>
                </a:cubicBezTo>
                <a:close/>
              </a:path>
            </a:pathLst>
          </a:custGeom>
          <a:solidFill>
            <a:srgbClr val="0D4B71"/>
          </a:solidFill>
          <a:ln>
            <a:noFill/>
          </a:ln>
        </p:spPr>
        <p:txBody>
          <a:bodyPr spcFirstLastPara="1" wrap="square" lIns="91425" tIns="45700" rIns="91425" bIns="45700" anchor="ctr"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 name="Google Shape;371;p5">
            <a:extLst>
              <a:ext uri="{FF2B5EF4-FFF2-40B4-BE49-F238E27FC236}">
                <a16:creationId xmlns:a16="http://schemas.microsoft.com/office/drawing/2014/main" id="{840C280B-4512-94C8-9A51-4D8FAFEC659B}"/>
              </a:ext>
            </a:extLst>
          </p:cNvPr>
          <p:cNvSpPr/>
          <p:nvPr/>
        </p:nvSpPr>
        <p:spPr>
          <a:xfrm>
            <a:off x="9470802" y="3184167"/>
            <a:ext cx="207962" cy="207963"/>
          </a:xfrm>
          <a:custGeom>
            <a:avLst/>
            <a:gdLst/>
            <a:ahLst/>
            <a:cxnLst/>
            <a:rect l="l" t="t" r="r" b="b"/>
            <a:pathLst>
              <a:path w="654" h="655" extrusionOk="0">
                <a:moveTo>
                  <a:pt x="325" y="179"/>
                </a:moveTo>
                <a:lnTo>
                  <a:pt x="325" y="179"/>
                </a:lnTo>
                <a:lnTo>
                  <a:pt x="398" y="103"/>
                </a:lnTo>
                <a:lnTo>
                  <a:pt x="434" y="68"/>
                </a:lnTo>
                <a:lnTo>
                  <a:pt x="470" y="32"/>
                </a:lnTo>
                <a:lnTo>
                  <a:pt x="470" y="32"/>
                </a:lnTo>
                <a:lnTo>
                  <a:pt x="480" y="23"/>
                </a:lnTo>
                <a:lnTo>
                  <a:pt x="493" y="14"/>
                </a:lnTo>
                <a:lnTo>
                  <a:pt x="506" y="8"/>
                </a:lnTo>
                <a:lnTo>
                  <a:pt x="519" y="4"/>
                </a:lnTo>
                <a:lnTo>
                  <a:pt x="534" y="1"/>
                </a:lnTo>
                <a:lnTo>
                  <a:pt x="547" y="0"/>
                </a:lnTo>
                <a:lnTo>
                  <a:pt x="561" y="1"/>
                </a:lnTo>
                <a:lnTo>
                  <a:pt x="574" y="4"/>
                </a:lnTo>
                <a:lnTo>
                  <a:pt x="587" y="7"/>
                </a:lnTo>
                <a:lnTo>
                  <a:pt x="599" y="13"/>
                </a:lnTo>
                <a:lnTo>
                  <a:pt x="609" y="20"/>
                </a:lnTo>
                <a:lnTo>
                  <a:pt x="620" y="29"/>
                </a:lnTo>
                <a:lnTo>
                  <a:pt x="629" y="39"/>
                </a:lnTo>
                <a:lnTo>
                  <a:pt x="638" y="50"/>
                </a:lnTo>
                <a:lnTo>
                  <a:pt x="645" y="63"/>
                </a:lnTo>
                <a:lnTo>
                  <a:pt x="649" y="77"/>
                </a:lnTo>
                <a:lnTo>
                  <a:pt x="649" y="77"/>
                </a:lnTo>
                <a:lnTo>
                  <a:pt x="653" y="94"/>
                </a:lnTo>
                <a:lnTo>
                  <a:pt x="654" y="108"/>
                </a:lnTo>
                <a:lnTo>
                  <a:pt x="653" y="123"/>
                </a:lnTo>
                <a:lnTo>
                  <a:pt x="651" y="136"/>
                </a:lnTo>
                <a:lnTo>
                  <a:pt x="646" y="150"/>
                </a:lnTo>
                <a:lnTo>
                  <a:pt x="639" y="163"/>
                </a:lnTo>
                <a:lnTo>
                  <a:pt x="629" y="176"/>
                </a:lnTo>
                <a:lnTo>
                  <a:pt x="619" y="188"/>
                </a:lnTo>
                <a:lnTo>
                  <a:pt x="619" y="188"/>
                </a:lnTo>
                <a:lnTo>
                  <a:pt x="484" y="323"/>
                </a:lnTo>
                <a:lnTo>
                  <a:pt x="484" y="323"/>
                </a:lnTo>
                <a:lnTo>
                  <a:pt x="480" y="327"/>
                </a:lnTo>
                <a:lnTo>
                  <a:pt x="480" y="327"/>
                </a:lnTo>
                <a:lnTo>
                  <a:pt x="497" y="345"/>
                </a:lnTo>
                <a:lnTo>
                  <a:pt x="497" y="345"/>
                </a:lnTo>
                <a:lnTo>
                  <a:pt x="617" y="466"/>
                </a:lnTo>
                <a:lnTo>
                  <a:pt x="617" y="466"/>
                </a:lnTo>
                <a:lnTo>
                  <a:pt x="626" y="475"/>
                </a:lnTo>
                <a:lnTo>
                  <a:pt x="633" y="485"/>
                </a:lnTo>
                <a:lnTo>
                  <a:pt x="639" y="494"/>
                </a:lnTo>
                <a:lnTo>
                  <a:pt x="643" y="505"/>
                </a:lnTo>
                <a:lnTo>
                  <a:pt x="648" y="514"/>
                </a:lnTo>
                <a:lnTo>
                  <a:pt x="651" y="525"/>
                </a:lnTo>
                <a:lnTo>
                  <a:pt x="653" y="535"/>
                </a:lnTo>
                <a:lnTo>
                  <a:pt x="653" y="546"/>
                </a:lnTo>
                <a:lnTo>
                  <a:pt x="653" y="557"/>
                </a:lnTo>
                <a:lnTo>
                  <a:pt x="652" y="567"/>
                </a:lnTo>
                <a:lnTo>
                  <a:pt x="649" y="578"/>
                </a:lnTo>
                <a:lnTo>
                  <a:pt x="646" y="587"/>
                </a:lnTo>
                <a:lnTo>
                  <a:pt x="642" y="598"/>
                </a:lnTo>
                <a:lnTo>
                  <a:pt x="636" y="606"/>
                </a:lnTo>
                <a:lnTo>
                  <a:pt x="629" y="616"/>
                </a:lnTo>
                <a:lnTo>
                  <a:pt x="622" y="624"/>
                </a:lnTo>
                <a:lnTo>
                  <a:pt x="622" y="624"/>
                </a:lnTo>
                <a:lnTo>
                  <a:pt x="614" y="631"/>
                </a:lnTo>
                <a:lnTo>
                  <a:pt x="604" y="638"/>
                </a:lnTo>
                <a:lnTo>
                  <a:pt x="595" y="643"/>
                </a:lnTo>
                <a:lnTo>
                  <a:pt x="586" y="648"/>
                </a:lnTo>
                <a:lnTo>
                  <a:pt x="575" y="651"/>
                </a:lnTo>
                <a:lnTo>
                  <a:pt x="565" y="654"/>
                </a:lnTo>
                <a:lnTo>
                  <a:pt x="555" y="654"/>
                </a:lnTo>
                <a:lnTo>
                  <a:pt x="544" y="655"/>
                </a:lnTo>
                <a:lnTo>
                  <a:pt x="534" y="654"/>
                </a:lnTo>
                <a:lnTo>
                  <a:pt x="523" y="651"/>
                </a:lnTo>
                <a:lnTo>
                  <a:pt x="512" y="648"/>
                </a:lnTo>
                <a:lnTo>
                  <a:pt x="502" y="644"/>
                </a:lnTo>
                <a:lnTo>
                  <a:pt x="492" y="639"/>
                </a:lnTo>
                <a:lnTo>
                  <a:pt x="483" y="632"/>
                </a:lnTo>
                <a:lnTo>
                  <a:pt x="473" y="625"/>
                </a:lnTo>
                <a:lnTo>
                  <a:pt x="464" y="617"/>
                </a:lnTo>
                <a:lnTo>
                  <a:pt x="464" y="617"/>
                </a:lnTo>
                <a:lnTo>
                  <a:pt x="325" y="478"/>
                </a:lnTo>
                <a:lnTo>
                  <a:pt x="325" y="478"/>
                </a:lnTo>
                <a:lnTo>
                  <a:pt x="310" y="494"/>
                </a:lnTo>
                <a:lnTo>
                  <a:pt x="296" y="511"/>
                </a:lnTo>
                <a:lnTo>
                  <a:pt x="296" y="511"/>
                </a:lnTo>
                <a:lnTo>
                  <a:pt x="241" y="566"/>
                </a:lnTo>
                <a:lnTo>
                  <a:pt x="184" y="622"/>
                </a:lnTo>
                <a:lnTo>
                  <a:pt x="184" y="622"/>
                </a:lnTo>
                <a:lnTo>
                  <a:pt x="176" y="630"/>
                </a:lnTo>
                <a:lnTo>
                  <a:pt x="166" y="636"/>
                </a:lnTo>
                <a:lnTo>
                  <a:pt x="158" y="642"/>
                </a:lnTo>
                <a:lnTo>
                  <a:pt x="147" y="646"/>
                </a:lnTo>
                <a:lnTo>
                  <a:pt x="138" y="650"/>
                </a:lnTo>
                <a:lnTo>
                  <a:pt x="127" y="652"/>
                </a:lnTo>
                <a:lnTo>
                  <a:pt x="118" y="654"/>
                </a:lnTo>
                <a:lnTo>
                  <a:pt x="107" y="655"/>
                </a:lnTo>
                <a:lnTo>
                  <a:pt x="97" y="654"/>
                </a:lnTo>
                <a:lnTo>
                  <a:pt x="87" y="652"/>
                </a:lnTo>
                <a:lnTo>
                  <a:pt x="77" y="650"/>
                </a:lnTo>
                <a:lnTo>
                  <a:pt x="67" y="646"/>
                </a:lnTo>
                <a:lnTo>
                  <a:pt x="58" y="643"/>
                </a:lnTo>
                <a:lnTo>
                  <a:pt x="48" y="637"/>
                </a:lnTo>
                <a:lnTo>
                  <a:pt x="40" y="631"/>
                </a:lnTo>
                <a:lnTo>
                  <a:pt x="32" y="624"/>
                </a:lnTo>
                <a:lnTo>
                  <a:pt x="32" y="624"/>
                </a:lnTo>
                <a:lnTo>
                  <a:pt x="23" y="616"/>
                </a:lnTo>
                <a:lnTo>
                  <a:pt x="17" y="607"/>
                </a:lnTo>
                <a:lnTo>
                  <a:pt x="12" y="598"/>
                </a:lnTo>
                <a:lnTo>
                  <a:pt x="8" y="589"/>
                </a:lnTo>
                <a:lnTo>
                  <a:pt x="4" y="579"/>
                </a:lnTo>
                <a:lnTo>
                  <a:pt x="2" y="568"/>
                </a:lnTo>
                <a:lnTo>
                  <a:pt x="0" y="559"/>
                </a:lnTo>
                <a:lnTo>
                  <a:pt x="0" y="548"/>
                </a:lnTo>
                <a:lnTo>
                  <a:pt x="0" y="538"/>
                </a:lnTo>
                <a:lnTo>
                  <a:pt x="2" y="527"/>
                </a:lnTo>
                <a:lnTo>
                  <a:pt x="4" y="518"/>
                </a:lnTo>
                <a:lnTo>
                  <a:pt x="8" y="507"/>
                </a:lnTo>
                <a:lnTo>
                  <a:pt x="12" y="498"/>
                </a:lnTo>
                <a:lnTo>
                  <a:pt x="17" y="488"/>
                </a:lnTo>
                <a:lnTo>
                  <a:pt x="23" y="479"/>
                </a:lnTo>
                <a:lnTo>
                  <a:pt x="32" y="470"/>
                </a:lnTo>
                <a:lnTo>
                  <a:pt x="32" y="470"/>
                </a:lnTo>
                <a:lnTo>
                  <a:pt x="93" y="408"/>
                </a:lnTo>
                <a:lnTo>
                  <a:pt x="157" y="345"/>
                </a:lnTo>
                <a:lnTo>
                  <a:pt x="157" y="345"/>
                </a:lnTo>
                <a:lnTo>
                  <a:pt x="175" y="326"/>
                </a:lnTo>
                <a:lnTo>
                  <a:pt x="175" y="326"/>
                </a:lnTo>
                <a:lnTo>
                  <a:pt x="34" y="187"/>
                </a:lnTo>
                <a:lnTo>
                  <a:pt x="34" y="187"/>
                </a:lnTo>
                <a:lnTo>
                  <a:pt x="23" y="175"/>
                </a:lnTo>
                <a:lnTo>
                  <a:pt x="15" y="163"/>
                </a:lnTo>
                <a:lnTo>
                  <a:pt x="8" y="150"/>
                </a:lnTo>
                <a:lnTo>
                  <a:pt x="3" y="136"/>
                </a:lnTo>
                <a:lnTo>
                  <a:pt x="0" y="122"/>
                </a:lnTo>
                <a:lnTo>
                  <a:pt x="0" y="108"/>
                </a:lnTo>
                <a:lnTo>
                  <a:pt x="1" y="92"/>
                </a:lnTo>
                <a:lnTo>
                  <a:pt x="4" y="77"/>
                </a:lnTo>
                <a:lnTo>
                  <a:pt x="4" y="77"/>
                </a:lnTo>
                <a:lnTo>
                  <a:pt x="9" y="63"/>
                </a:lnTo>
                <a:lnTo>
                  <a:pt x="16" y="50"/>
                </a:lnTo>
                <a:lnTo>
                  <a:pt x="25" y="39"/>
                </a:lnTo>
                <a:lnTo>
                  <a:pt x="34" y="29"/>
                </a:lnTo>
                <a:lnTo>
                  <a:pt x="43" y="20"/>
                </a:lnTo>
                <a:lnTo>
                  <a:pt x="55" y="13"/>
                </a:lnTo>
                <a:lnTo>
                  <a:pt x="67" y="7"/>
                </a:lnTo>
                <a:lnTo>
                  <a:pt x="80" y="4"/>
                </a:lnTo>
                <a:lnTo>
                  <a:pt x="93" y="1"/>
                </a:lnTo>
                <a:lnTo>
                  <a:pt x="107" y="0"/>
                </a:lnTo>
                <a:lnTo>
                  <a:pt x="120" y="1"/>
                </a:lnTo>
                <a:lnTo>
                  <a:pt x="134" y="4"/>
                </a:lnTo>
                <a:lnTo>
                  <a:pt x="147" y="8"/>
                </a:lnTo>
                <a:lnTo>
                  <a:pt x="160" y="14"/>
                </a:lnTo>
                <a:lnTo>
                  <a:pt x="172" y="23"/>
                </a:lnTo>
                <a:lnTo>
                  <a:pt x="184" y="32"/>
                </a:lnTo>
                <a:lnTo>
                  <a:pt x="184" y="32"/>
                </a:lnTo>
                <a:lnTo>
                  <a:pt x="245" y="94"/>
                </a:lnTo>
                <a:lnTo>
                  <a:pt x="307" y="155"/>
                </a:lnTo>
                <a:lnTo>
                  <a:pt x="307" y="155"/>
                </a:lnTo>
                <a:lnTo>
                  <a:pt x="315" y="164"/>
                </a:lnTo>
                <a:lnTo>
                  <a:pt x="325" y="179"/>
                </a:lnTo>
                <a:lnTo>
                  <a:pt x="325" y="179"/>
                </a:lnTo>
                <a:close/>
              </a:path>
            </a:pathLst>
          </a:custGeom>
          <a:solidFill>
            <a:schemeClr val="lt1"/>
          </a:solidFill>
          <a:ln>
            <a:noFill/>
          </a:ln>
        </p:spPr>
        <p:txBody>
          <a:bodyPr spcFirstLastPara="1" wrap="square" lIns="91425" tIns="45700" rIns="91425" bIns="45700" anchor="t"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7" name="Google Shape;370;p5">
            <a:extLst>
              <a:ext uri="{FF2B5EF4-FFF2-40B4-BE49-F238E27FC236}">
                <a16:creationId xmlns:a16="http://schemas.microsoft.com/office/drawing/2014/main" id="{178D9196-CEB4-607A-0FD5-64405FF3ABEC}"/>
              </a:ext>
            </a:extLst>
          </p:cNvPr>
          <p:cNvSpPr/>
          <p:nvPr/>
        </p:nvSpPr>
        <p:spPr>
          <a:xfrm>
            <a:off x="9278715" y="3061929"/>
            <a:ext cx="592137" cy="787400"/>
          </a:xfrm>
          <a:custGeom>
            <a:avLst/>
            <a:gdLst/>
            <a:ahLst/>
            <a:cxnLst/>
            <a:rect l="l" t="t" r="r" b="b"/>
            <a:pathLst>
              <a:path w="1865" h="2480" extrusionOk="0">
                <a:moveTo>
                  <a:pt x="1865" y="2480"/>
                </a:moveTo>
                <a:lnTo>
                  <a:pt x="1865" y="2480"/>
                </a:lnTo>
                <a:lnTo>
                  <a:pt x="1554" y="2480"/>
                </a:lnTo>
                <a:lnTo>
                  <a:pt x="1554" y="2480"/>
                </a:lnTo>
                <a:lnTo>
                  <a:pt x="790" y="2479"/>
                </a:lnTo>
                <a:lnTo>
                  <a:pt x="790" y="2479"/>
                </a:lnTo>
                <a:lnTo>
                  <a:pt x="784" y="2479"/>
                </a:lnTo>
                <a:lnTo>
                  <a:pt x="781" y="2479"/>
                </a:lnTo>
                <a:lnTo>
                  <a:pt x="781" y="2479"/>
                </a:lnTo>
                <a:lnTo>
                  <a:pt x="767" y="2475"/>
                </a:lnTo>
                <a:lnTo>
                  <a:pt x="761" y="2472"/>
                </a:lnTo>
                <a:lnTo>
                  <a:pt x="757" y="2468"/>
                </a:lnTo>
                <a:lnTo>
                  <a:pt x="757" y="2468"/>
                </a:lnTo>
                <a:lnTo>
                  <a:pt x="756" y="2467"/>
                </a:lnTo>
                <a:lnTo>
                  <a:pt x="756" y="2465"/>
                </a:lnTo>
                <a:lnTo>
                  <a:pt x="757" y="2458"/>
                </a:lnTo>
                <a:lnTo>
                  <a:pt x="759" y="2452"/>
                </a:lnTo>
                <a:lnTo>
                  <a:pt x="762" y="2446"/>
                </a:lnTo>
                <a:lnTo>
                  <a:pt x="762" y="2446"/>
                </a:lnTo>
                <a:lnTo>
                  <a:pt x="787" y="2404"/>
                </a:lnTo>
                <a:lnTo>
                  <a:pt x="811" y="2363"/>
                </a:lnTo>
                <a:lnTo>
                  <a:pt x="811" y="2363"/>
                </a:lnTo>
                <a:lnTo>
                  <a:pt x="816" y="2354"/>
                </a:lnTo>
                <a:lnTo>
                  <a:pt x="821" y="2343"/>
                </a:lnTo>
                <a:lnTo>
                  <a:pt x="827" y="2323"/>
                </a:lnTo>
                <a:lnTo>
                  <a:pt x="827" y="2323"/>
                </a:lnTo>
                <a:lnTo>
                  <a:pt x="829" y="2316"/>
                </a:lnTo>
                <a:lnTo>
                  <a:pt x="829" y="2309"/>
                </a:lnTo>
                <a:lnTo>
                  <a:pt x="829" y="2302"/>
                </a:lnTo>
                <a:lnTo>
                  <a:pt x="827" y="2296"/>
                </a:lnTo>
                <a:lnTo>
                  <a:pt x="824" y="2290"/>
                </a:lnTo>
                <a:lnTo>
                  <a:pt x="820" y="2284"/>
                </a:lnTo>
                <a:lnTo>
                  <a:pt x="815" y="2280"/>
                </a:lnTo>
                <a:lnTo>
                  <a:pt x="808" y="2276"/>
                </a:lnTo>
                <a:lnTo>
                  <a:pt x="808" y="2276"/>
                </a:lnTo>
                <a:lnTo>
                  <a:pt x="796" y="2270"/>
                </a:lnTo>
                <a:lnTo>
                  <a:pt x="787" y="2263"/>
                </a:lnTo>
                <a:lnTo>
                  <a:pt x="778" y="2256"/>
                </a:lnTo>
                <a:lnTo>
                  <a:pt x="771" y="2246"/>
                </a:lnTo>
                <a:lnTo>
                  <a:pt x="767" y="2237"/>
                </a:lnTo>
                <a:lnTo>
                  <a:pt x="762" y="2226"/>
                </a:lnTo>
                <a:lnTo>
                  <a:pt x="758" y="2214"/>
                </a:lnTo>
                <a:lnTo>
                  <a:pt x="757" y="2202"/>
                </a:lnTo>
                <a:lnTo>
                  <a:pt x="757" y="2202"/>
                </a:lnTo>
                <a:lnTo>
                  <a:pt x="751" y="2173"/>
                </a:lnTo>
                <a:lnTo>
                  <a:pt x="749" y="2159"/>
                </a:lnTo>
                <a:lnTo>
                  <a:pt x="744" y="2143"/>
                </a:lnTo>
                <a:lnTo>
                  <a:pt x="739" y="2130"/>
                </a:lnTo>
                <a:lnTo>
                  <a:pt x="733" y="2116"/>
                </a:lnTo>
                <a:lnTo>
                  <a:pt x="726" y="2103"/>
                </a:lnTo>
                <a:lnTo>
                  <a:pt x="717" y="2090"/>
                </a:lnTo>
                <a:lnTo>
                  <a:pt x="717" y="2090"/>
                </a:lnTo>
                <a:lnTo>
                  <a:pt x="711" y="2082"/>
                </a:lnTo>
                <a:lnTo>
                  <a:pt x="705" y="2076"/>
                </a:lnTo>
                <a:lnTo>
                  <a:pt x="698" y="2071"/>
                </a:lnTo>
                <a:lnTo>
                  <a:pt x="691" y="2068"/>
                </a:lnTo>
                <a:lnTo>
                  <a:pt x="684" y="2065"/>
                </a:lnTo>
                <a:lnTo>
                  <a:pt x="676" y="2065"/>
                </a:lnTo>
                <a:lnTo>
                  <a:pt x="667" y="2065"/>
                </a:lnTo>
                <a:lnTo>
                  <a:pt x="659" y="2069"/>
                </a:lnTo>
                <a:lnTo>
                  <a:pt x="659" y="2069"/>
                </a:lnTo>
                <a:lnTo>
                  <a:pt x="619" y="2083"/>
                </a:lnTo>
                <a:lnTo>
                  <a:pt x="580" y="2098"/>
                </a:lnTo>
                <a:lnTo>
                  <a:pt x="580" y="2098"/>
                </a:lnTo>
                <a:lnTo>
                  <a:pt x="547" y="2111"/>
                </a:lnTo>
                <a:lnTo>
                  <a:pt x="514" y="2124"/>
                </a:lnTo>
                <a:lnTo>
                  <a:pt x="481" y="2134"/>
                </a:lnTo>
                <a:lnTo>
                  <a:pt x="446" y="2143"/>
                </a:lnTo>
                <a:lnTo>
                  <a:pt x="412" y="2150"/>
                </a:lnTo>
                <a:lnTo>
                  <a:pt x="378" y="2155"/>
                </a:lnTo>
                <a:lnTo>
                  <a:pt x="343" y="2157"/>
                </a:lnTo>
                <a:lnTo>
                  <a:pt x="307" y="2157"/>
                </a:lnTo>
                <a:lnTo>
                  <a:pt x="307" y="2157"/>
                </a:lnTo>
                <a:lnTo>
                  <a:pt x="279" y="2155"/>
                </a:lnTo>
                <a:lnTo>
                  <a:pt x="265" y="2154"/>
                </a:lnTo>
                <a:lnTo>
                  <a:pt x="252" y="2152"/>
                </a:lnTo>
                <a:lnTo>
                  <a:pt x="252" y="2152"/>
                </a:lnTo>
                <a:lnTo>
                  <a:pt x="236" y="2148"/>
                </a:lnTo>
                <a:lnTo>
                  <a:pt x="223" y="2144"/>
                </a:lnTo>
                <a:lnTo>
                  <a:pt x="211" y="2139"/>
                </a:lnTo>
                <a:lnTo>
                  <a:pt x="200" y="2133"/>
                </a:lnTo>
                <a:lnTo>
                  <a:pt x="189" y="2126"/>
                </a:lnTo>
                <a:lnTo>
                  <a:pt x="180" y="2117"/>
                </a:lnTo>
                <a:lnTo>
                  <a:pt x="171" y="2109"/>
                </a:lnTo>
                <a:lnTo>
                  <a:pt x="164" y="2098"/>
                </a:lnTo>
                <a:lnTo>
                  <a:pt x="157" y="2089"/>
                </a:lnTo>
                <a:lnTo>
                  <a:pt x="152" y="2077"/>
                </a:lnTo>
                <a:lnTo>
                  <a:pt x="148" y="2065"/>
                </a:lnTo>
                <a:lnTo>
                  <a:pt x="145" y="2052"/>
                </a:lnTo>
                <a:lnTo>
                  <a:pt x="143" y="2038"/>
                </a:lnTo>
                <a:lnTo>
                  <a:pt x="143" y="2024"/>
                </a:lnTo>
                <a:lnTo>
                  <a:pt x="143" y="2009"/>
                </a:lnTo>
                <a:lnTo>
                  <a:pt x="145" y="1993"/>
                </a:lnTo>
                <a:lnTo>
                  <a:pt x="145" y="1993"/>
                </a:lnTo>
                <a:lnTo>
                  <a:pt x="148" y="1975"/>
                </a:lnTo>
                <a:lnTo>
                  <a:pt x="152" y="1958"/>
                </a:lnTo>
                <a:lnTo>
                  <a:pt x="157" y="1940"/>
                </a:lnTo>
                <a:lnTo>
                  <a:pt x="163" y="1922"/>
                </a:lnTo>
                <a:lnTo>
                  <a:pt x="163" y="1922"/>
                </a:lnTo>
                <a:lnTo>
                  <a:pt x="165" y="1915"/>
                </a:lnTo>
                <a:lnTo>
                  <a:pt x="168" y="1908"/>
                </a:lnTo>
                <a:lnTo>
                  <a:pt x="168" y="1902"/>
                </a:lnTo>
                <a:lnTo>
                  <a:pt x="168" y="1895"/>
                </a:lnTo>
                <a:lnTo>
                  <a:pt x="168" y="1888"/>
                </a:lnTo>
                <a:lnTo>
                  <a:pt x="165" y="1882"/>
                </a:lnTo>
                <a:lnTo>
                  <a:pt x="161" y="1869"/>
                </a:lnTo>
                <a:lnTo>
                  <a:pt x="161" y="1869"/>
                </a:lnTo>
                <a:lnTo>
                  <a:pt x="141" y="1824"/>
                </a:lnTo>
                <a:lnTo>
                  <a:pt x="131" y="1803"/>
                </a:lnTo>
                <a:lnTo>
                  <a:pt x="123" y="1779"/>
                </a:lnTo>
                <a:lnTo>
                  <a:pt x="123" y="1779"/>
                </a:lnTo>
                <a:lnTo>
                  <a:pt x="119" y="1763"/>
                </a:lnTo>
                <a:lnTo>
                  <a:pt x="116" y="1746"/>
                </a:lnTo>
                <a:lnTo>
                  <a:pt x="115" y="1731"/>
                </a:lnTo>
                <a:lnTo>
                  <a:pt x="115" y="1714"/>
                </a:lnTo>
                <a:lnTo>
                  <a:pt x="116" y="1698"/>
                </a:lnTo>
                <a:lnTo>
                  <a:pt x="119" y="1681"/>
                </a:lnTo>
                <a:lnTo>
                  <a:pt x="124" y="1665"/>
                </a:lnTo>
                <a:lnTo>
                  <a:pt x="131" y="1649"/>
                </a:lnTo>
                <a:lnTo>
                  <a:pt x="131" y="1649"/>
                </a:lnTo>
                <a:lnTo>
                  <a:pt x="136" y="1638"/>
                </a:lnTo>
                <a:lnTo>
                  <a:pt x="138" y="1628"/>
                </a:lnTo>
                <a:lnTo>
                  <a:pt x="139" y="1620"/>
                </a:lnTo>
                <a:lnTo>
                  <a:pt x="137" y="1613"/>
                </a:lnTo>
                <a:lnTo>
                  <a:pt x="132" y="1607"/>
                </a:lnTo>
                <a:lnTo>
                  <a:pt x="126" y="1602"/>
                </a:lnTo>
                <a:lnTo>
                  <a:pt x="117" y="1599"/>
                </a:lnTo>
                <a:lnTo>
                  <a:pt x="105" y="1595"/>
                </a:lnTo>
                <a:lnTo>
                  <a:pt x="105" y="1595"/>
                </a:lnTo>
                <a:lnTo>
                  <a:pt x="71" y="1588"/>
                </a:lnTo>
                <a:lnTo>
                  <a:pt x="54" y="1584"/>
                </a:lnTo>
                <a:lnTo>
                  <a:pt x="38" y="1580"/>
                </a:lnTo>
                <a:lnTo>
                  <a:pt x="38" y="1580"/>
                </a:lnTo>
                <a:lnTo>
                  <a:pt x="26" y="1575"/>
                </a:lnTo>
                <a:lnTo>
                  <a:pt x="17" y="1570"/>
                </a:lnTo>
                <a:lnTo>
                  <a:pt x="9" y="1563"/>
                </a:lnTo>
                <a:lnTo>
                  <a:pt x="4" y="1556"/>
                </a:lnTo>
                <a:lnTo>
                  <a:pt x="0" y="1547"/>
                </a:lnTo>
                <a:lnTo>
                  <a:pt x="0" y="1537"/>
                </a:lnTo>
                <a:lnTo>
                  <a:pt x="1" y="1527"/>
                </a:lnTo>
                <a:lnTo>
                  <a:pt x="5" y="1515"/>
                </a:lnTo>
                <a:lnTo>
                  <a:pt x="5" y="1515"/>
                </a:lnTo>
                <a:lnTo>
                  <a:pt x="22" y="1472"/>
                </a:lnTo>
                <a:lnTo>
                  <a:pt x="41" y="1431"/>
                </a:lnTo>
                <a:lnTo>
                  <a:pt x="80" y="1347"/>
                </a:lnTo>
                <a:lnTo>
                  <a:pt x="80" y="1347"/>
                </a:lnTo>
                <a:lnTo>
                  <a:pt x="99" y="1309"/>
                </a:lnTo>
                <a:lnTo>
                  <a:pt x="119" y="1271"/>
                </a:lnTo>
                <a:lnTo>
                  <a:pt x="139" y="1232"/>
                </a:lnTo>
                <a:lnTo>
                  <a:pt x="159" y="1195"/>
                </a:lnTo>
                <a:lnTo>
                  <a:pt x="159" y="1195"/>
                </a:lnTo>
                <a:lnTo>
                  <a:pt x="165" y="1182"/>
                </a:lnTo>
                <a:lnTo>
                  <a:pt x="169" y="1170"/>
                </a:lnTo>
                <a:lnTo>
                  <a:pt x="171" y="1159"/>
                </a:lnTo>
                <a:lnTo>
                  <a:pt x="170" y="1151"/>
                </a:lnTo>
                <a:lnTo>
                  <a:pt x="167" y="1143"/>
                </a:lnTo>
                <a:lnTo>
                  <a:pt x="159" y="1134"/>
                </a:lnTo>
                <a:lnTo>
                  <a:pt x="151" y="1127"/>
                </a:lnTo>
                <a:lnTo>
                  <a:pt x="138" y="1121"/>
                </a:lnTo>
                <a:lnTo>
                  <a:pt x="138" y="1121"/>
                </a:lnTo>
                <a:lnTo>
                  <a:pt x="128" y="1114"/>
                </a:lnTo>
                <a:lnTo>
                  <a:pt x="117" y="1108"/>
                </a:lnTo>
                <a:lnTo>
                  <a:pt x="107" y="1101"/>
                </a:lnTo>
                <a:lnTo>
                  <a:pt x="99" y="1094"/>
                </a:lnTo>
                <a:lnTo>
                  <a:pt x="92" y="1086"/>
                </a:lnTo>
                <a:lnTo>
                  <a:pt x="86" y="1078"/>
                </a:lnTo>
                <a:lnTo>
                  <a:pt x="81" y="1069"/>
                </a:lnTo>
                <a:lnTo>
                  <a:pt x="77" y="1061"/>
                </a:lnTo>
                <a:lnTo>
                  <a:pt x="73" y="1052"/>
                </a:lnTo>
                <a:lnTo>
                  <a:pt x="71" y="1042"/>
                </a:lnTo>
                <a:lnTo>
                  <a:pt x="70" y="1031"/>
                </a:lnTo>
                <a:lnTo>
                  <a:pt x="69" y="1021"/>
                </a:lnTo>
                <a:lnTo>
                  <a:pt x="67" y="998"/>
                </a:lnTo>
                <a:lnTo>
                  <a:pt x="70" y="975"/>
                </a:lnTo>
                <a:lnTo>
                  <a:pt x="70" y="975"/>
                </a:lnTo>
                <a:lnTo>
                  <a:pt x="81" y="874"/>
                </a:lnTo>
                <a:lnTo>
                  <a:pt x="91" y="774"/>
                </a:lnTo>
                <a:lnTo>
                  <a:pt x="100" y="673"/>
                </a:lnTo>
                <a:lnTo>
                  <a:pt x="110" y="573"/>
                </a:lnTo>
                <a:lnTo>
                  <a:pt x="110" y="573"/>
                </a:lnTo>
                <a:lnTo>
                  <a:pt x="113" y="551"/>
                </a:lnTo>
                <a:lnTo>
                  <a:pt x="117" y="528"/>
                </a:lnTo>
                <a:lnTo>
                  <a:pt x="122" y="506"/>
                </a:lnTo>
                <a:lnTo>
                  <a:pt x="128" y="483"/>
                </a:lnTo>
                <a:lnTo>
                  <a:pt x="135" y="462"/>
                </a:lnTo>
                <a:lnTo>
                  <a:pt x="143" y="441"/>
                </a:lnTo>
                <a:lnTo>
                  <a:pt x="151" y="419"/>
                </a:lnTo>
                <a:lnTo>
                  <a:pt x="161" y="398"/>
                </a:lnTo>
                <a:lnTo>
                  <a:pt x="161" y="398"/>
                </a:lnTo>
                <a:lnTo>
                  <a:pt x="171" y="377"/>
                </a:lnTo>
                <a:lnTo>
                  <a:pt x="182" y="356"/>
                </a:lnTo>
                <a:lnTo>
                  <a:pt x="194" y="337"/>
                </a:lnTo>
                <a:lnTo>
                  <a:pt x="206" y="317"/>
                </a:lnTo>
                <a:lnTo>
                  <a:pt x="217" y="299"/>
                </a:lnTo>
                <a:lnTo>
                  <a:pt x="230" y="281"/>
                </a:lnTo>
                <a:lnTo>
                  <a:pt x="243" y="263"/>
                </a:lnTo>
                <a:lnTo>
                  <a:pt x="256" y="247"/>
                </a:lnTo>
                <a:lnTo>
                  <a:pt x="270" y="230"/>
                </a:lnTo>
                <a:lnTo>
                  <a:pt x="285" y="215"/>
                </a:lnTo>
                <a:lnTo>
                  <a:pt x="300" y="201"/>
                </a:lnTo>
                <a:lnTo>
                  <a:pt x="315" y="187"/>
                </a:lnTo>
                <a:lnTo>
                  <a:pt x="331" y="173"/>
                </a:lnTo>
                <a:lnTo>
                  <a:pt x="347" y="160"/>
                </a:lnTo>
                <a:lnTo>
                  <a:pt x="380" y="136"/>
                </a:lnTo>
                <a:lnTo>
                  <a:pt x="415" y="113"/>
                </a:lnTo>
                <a:lnTo>
                  <a:pt x="451" y="93"/>
                </a:lnTo>
                <a:lnTo>
                  <a:pt x="489" y="76"/>
                </a:lnTo>
                <a:lnTo>
                  <a:pt x="529" y="60"/>
                </a:lnTo>
                <a:lnTo>
                  <a:pt x="569" y="47"/>
                </a:lnTo>
                <a:lnTo>
                  <a:pt x="611" y="35"/>
                </a:lnTo>
                <a:lnTo>
                  <a:pt x="654" y="25"/>
                </a:lnTo>
                <a:lnTo>
                  <a:pt x="699" y="17"/>
                </a:lnTo>
                <a:lnTo>
                  <a:pt x="699" y="17"/>
                </a:lnTo>
                <a:lnTo>
                  <a:pt x="743" y="11"/>
                </a:lnTo>
                <a:lnTo>
                  <a:pt x="785" y="6"/>
                </a:lnTo>
                <a:lnTo>
                  <a:pt x="829" y="2"/>
                </a:lnTo>
                <a:lnTo>
                  <a:pt x="872" y="0"/>
                </a:lnTo>
                <a:lnTo>
                  <a:pt x="914" y="0"/>
                </a:lnTo>
                <a:lnTo>
                  <a:pt x="958" y="0"/>
                </a:lnTo>
                <a:lnTo>
                  <a:pt x="1000" y="2"/>
                </a:lnTo>
                <a:lnTo>
                  <a:pt x="1043" y="6"/>
                </a:lnTo>
                <a:lnTo>
                  <a:pt x="1085" y="9"/>
                </a:lnTo>
                <a:lnTo>
                  <a:pt x="1128" y="15"/>
                </a:lnTo>
                <a:lnTo>
                  <a:pt x="1169" y="22"/>
                </a:lnTo>
                <a:lnTo>
                  <a:pt x="1212" y="31"/>
                </a:lnTo>
                <a:lnTo>
                  <a:pt x="1254" y="39"/>
                </a:lnTo>
                <a:lnTo>
                  <a:pt x="1296" y="50"/>
                </a:lnTo>
                <a:lnTo>
                  <a:pt x="1338" y="61"/>
                </a:lnTo>
                <a:lnTo>
                  <a:pt x="1380" y="73"/>
                </a:lnTo>
                <a:lnTo>
                  <a:pt x="1380" y="73"/>
                </a:lnTo>
                <a:lnTo>
                  <a:pt x="1419" y="86"/>
                </a:lnTo>
                <a:lnTo>
                  <a:pt x="1455" y="102"/>
                </a:lnTo>
                <a:lnTo>
                  <a:pt x="1491" y="119"/>
                </a:lnTo>
                <a:lnTo>
                  <a:pt x="1524" y="138"/>
                </a:lnTo>
                <a:lnTo>
                  <a:pt x="1554" y="160"/>
                </a:lnTo>
                <a:lnTo>
                  <a:pt x="1584" y="182"/>
                </a:lnTo>
                <a:lnTo>
                  <a:pt x="1611" y="207"/>
                </a:lnTo>
                <a:lnTo>
                  <a:pt x="1636" y="233"/>
                </a:lnTo>
                <a:lnTo>
                  <a:pt x="1659" y="261"/>
                </a:lnTo>
                <a:lnTo>
                  <a:pt x="1681" y="291"/>
                </a:lnTo>
                <a:lnTo>
                  <a:pt x="1701" y="323"/>
                </a:lnTo>
                <a:lnTo>
                  <a:pt x="1719" y="356"/>
                </a:lnTo>
                <a:lnTo>
                  <a:pt x="1734" y="390"/>
                </a:lnTo>
                <a:lnTo>
                  <a:pt x="1748" y="427"/>
                </a:lnTo>
                <a:lnTo>
                  <a:pt x="1761" y="464"/>
                </a:lnTo>
                <a:lnTo>
                  <a:pt x="1772" y="503"/>
                </a:lnTo>
                <a:lnTo>
                  <a:pt x="1772" y="503"/>
                </a:lnTo>
                <a:lnTo>
                  <a:pt x="1782" y="549"/>
                </a:lnTo>
                <a:lnTo>
                  <a:pt x="1791" y="594"/>
                </a:lnTo>
                <a:lnTo>
                  <a:pt x="1796" y="640"/>
                </a:lnTo>
                <a:lnTo>
                  <a:pt x="1801" y="685"/>
                </a:lnTo>
                <a:lnTo>
                  <a:pt x="1804" y="731"/>
                </a:lnTo>
                <a:lnTo>
                  <a:pt x="1804" y="777"/>
                </a:lnTo>
                <a:lnTo>
                  <a:pt x="1804" y="824"/>
                </a:lnTo>
                <a:lnTo>
                  <a:pt x="1800" y="870"/>
                </a:lnTo>
                <a:lnTo>
                  <a:pt x="1800" y="870"/>
                </a:lnTo>
                <a:lnTo>
                  <a:pt x="1798" y="893"/>
                </a:lnTo>
                <a:lnTo>
                  <a:pt x="1793" y="917"/>
                </a:lnTo>
                <a:lnTo>
                  <a:pt x="1787" y="940"/>
                </a:lnTo>
                <a:lnTo>
                  <a:pt x="1780" y="963"/>
                </a:lnTo>
                <a:lnTo>
                  <a:pt x="1772" y="985"/>
                </a:lnTo>
                <a:lnTo>
                  <a:pt x="1763" y="1008"/>
                </a:lnTo>
                <a:lnTo>
                  <a:pt x="1753" y="1029"/>
                </a:lnTo>
                <a:lnTo>
                  <a:pt x="1742" y="1050"/>
                </a:lnTo>
                <a:lnTo>
                  <a:pt x="1742" y="1050"/>
                </a:lnTo>
                <a:lnTo>
                  <a:pt x="1700" y="1133"/>
                </a:lnTo>
                <a:lnTo>
                  <a:pt x="1656" y="1215"/>
                </a:lnTo>
                <a:lnTo>
                  <a:pt x="1567" y="1378"/>
                </a:lnTo>
                <a:lnTo>
                  <a:pt x="1567" y="1378"/>
                </a:lnTo>
                <a:lnTo>
                  <a:pt x="1533" y="1444"/>
                </a:lnTo>
                <a:lnTo>
                  <a:pt x="1533" y="1444"/>
                </a:lnTo>
                <a:lnTo>
                  <a:pt x="1520" y="1469"/>
                </a:lnTo>
                <a:lnTo>
                  <a:pt x="1511" y="1492"/>
                </a:lnTo>
                <a:lnTo>
                  <a:pt x="1501" y="1517"/>
                </a:lnTo>
                <a:lnTo>
                  <a:pt x="1494" y="1542"/>
                </a:lnTo>
                <a:lnTo>
                  <a:pt x="1488" y="1566"/>
                </a:lnTo>
                <a:lnTo>
                  <a:pt x="1485" y="1590"/>
                </a:lnTo>
                <a:lnTo>
                  <a:pt x="1481" y="1615"/>
                </a:lnTo>
                <a:lnTo>
                  <a:pt x="1480" y="1640"/>
                </a:lnTo>
                <a:lnTo>
                  <a:pt x="1481" y="1665"/>
                </a:lnTo>
                <a:lnTo>
                  <a:pt x="1482" y="1690"/>
                </a:lnTo>
                <a:lnTo>
                  <a:pt x="1485" y="1714"/>
                </a:lnTo>
                <a:lnTo>
                  <a:pt x="1489" y="1739"/>
                </a:lnTo>
                <a:lnTo>
                  <a:pt x="1495" y="1764"/>
                </a:lnTo>
                <a:lnTo>
                  <a:pt x="1501" y="1789"/>
                </a:lnTo>
                <a:lnTo>
                  <a:pt x="1509" y="1814"/>
                </a:lnTo>
                <a:lnTo>
                  <a:pt x="1519" y="1838"/>
                </a:lnTo>
                <a:lnTo>
                  <a:pt x="1519" y="1838"/>
                </a:lnTo>
                <a:lnTo>
                  <a:pt x="1533" y="1877"/>
                </a:lnTo>
                <a:lnTo>
                  <a:pt x="1550" y="1915"/>
                </a:lnTo>
                <a:lnTo>
                  <a:pt x="1566" y="1954"/>
                </a:lnTo>
                <a:lnTo>
                  <a:pt x="1583" y="1991"/>
                </a:lnTo>
                <a:lnTo>
                  <a:pt x="1619" y="2066"/>
                </a:lnTo>
                <a:lnTo>
                  <a:pt x="1657" y="2140"/>
                </a:lnTo>
                <a:lnTo>
                  <a:pt x="1697" y="2212"/>
                </a:lnTo>
                <a:lnTo>
                  <a:pt x="1740" y="2283"/>
                </a:lnTo>
                <a:lnTo>
                  <a:pt x="1784" y="2354"/>
                </a:lnTo>
                <a:lnTo>
                  <a:pt x="1828" y="2423"/>
                </a:lnTo>
                <a:lnTo>
                  <a:pt x="1828" y="2423"/>
                </a:lnTo>
                <a:lnTo>
                  <a:pt x="1865" y="2480"/>
                </a:lnTo>
                <a:lnTo>
                  <a:pt x="1865" y="2480"/>
                </a:lnTo>
                <a:close/>
                <a:moveTo>
                  <a:pt x="932" y="1237"/>
                </a:moveTo>
                <a:lnTo>
                  <a:pt x="932" y="1237"/>
                </a:lnTo>
                <a:lnTo>
                  <a:pt x="958" y="1237"/>
                </a:lnTo>
                <a:lnTo>
                  <a:pt x="985" y="1235"/>
                </a:lnTo>
                <a:lnTo>
                  <a:pt x="1011" y="1231"/>
                </a:lnTo>
                <a:lnTo>
                  <a:pt x="1037" y="1226"/>
                </a:lnTo>
                <a:lnTo>
                  <a:pt x="1063" y="1221"/>
                </a:lnTo>
                <a:lnTo>
                  <a:pt x="1088" y="1213"/>
                </a:lnTo>
                <a:lnTo>
                  <a:pt x="1111" y="1205"/>
                </a:lnTo>
                <a:lnTo>
                  <a:pt x="1135" y="1196"/>
                </a:lnTo>
                <a:lnTo>
                  <a:pt x="1159" y="1185"/>
                </a:lnTo>
                <a:lnTo>
                  <a:pt x="1181" y="1174"/>
                </a:lnTo>
                <a:lnTo>
                  <a:pt x="1204" y="1161"/>
                </a:lnTo>
                <a:lnTo>
                  <a:pt x="1225" y="1147"/>
                </a:lnTo>
                <a:lnTo>
                  <a:pt x="1245" y="1133"/>
                </a:lnTo>
                <a:lnTo>
                  <a:pt x="1265" y="1118"/>
                </a:lnTo>
                <a:lnTo>
                  <a:pt x="1284" y="1101"/>
                </a:lnTo>
                <a:lnTo>
                  <a:pt x="1303" y="1083"/>
                </a:lnTo>
                <a:lnTo>
                  <a:pt x="1319" y="1066"/>
                </a:lnTo>
                <a:lnTo>
                  <a:pt x="1336" y="1047"/>
                </a:lnTo>
                <a:lnTo>
                  <a:pt x="1352" y="1027"/>
                </a:lnTo>
                <a:lnTo>
                  <a:pt x="1367" y="1007"/>
                </a:lnTo>
                <a:lnTo>
                  <a:pt x="1381" y="985"/>
                </a:lnTo>
                <a:lnTo>
                  <a:pt x="1393" y="963"/>
                </a:lnTo>
                <a:lnTo>
                  <a:pt x="1404" y="940"/>
                </a:lnTo>
                <a:lnTo>
                  <a:pt x="1415" y="917"/>
                </a:lnTo>
                <a:lnTo>
                  <a:pt x="1424" y="893"/>
                </a:lnTo>
                <a:lnTo>
                  <a:pt x="1433" y="870"/>
                </a:lnTo>
                <a:lnTo>
                  <a:pt x="1440" y="845"/>
                </a:lnTo>
                <a:lnTo>
                  <a:pt x="1446" y="819"/>
                </a:lnTo>
                <a:lnTo>
                  <a:pt x="1450" y="793"/>
                </a:lnTo>
                <a:lnTo>
                  <a:pt x="1454" y="767"/>
                </a:lnTo>
                <a:lnTo>
                  <a:pt x="1455" y="741"/>
                </a:lnTo>
                <a:lnTo>
                  <a:pt x="1456" y="714"/>
                </a:lnTo>
                <a:lnTo>
                  <a:pt x="1456" y="714"/>
                </a:lnTo>
                <a:lnTo>
                  <a:pt x="1455" y="686"/>
                </a:lnTo>
                <a:lnTo>
                  <a:pt x="1454" y="660"/>
                </a:lnTo>
                <a:lnTo>
                  <a:pt x="1450" y="633"/>
                </a:lnTo>
                <a:lnTo>
                  <a:pt x="1446" y="608"/>
                </a:lnTo>
                <a:lnTo>
                  <a:pt x="1440" y="582"/>
                </a:lnTo>
                <a:lnTo>
                  <a:pt x="1433" y="558"/>
                </a:lnTo>
                <a:lnTo>
                  <a:pt x="1424" y="533"/>
                </a:lnTo>
                <a:lnTo>
                  <a:pt x="1415" y="509"/>
                </a:lnTo>
                <a:lnTo>
                  <a:pt x="1404" y="487"/>
                </a:lnTo>
                <a:lnTo>
                  <a:pt x="1393" y="463"/>
                </a:lnTo>
                <a:lnTo>
                  <a:pt x="1380" y="442"/>
                </a:lnTo>
                <a:lnTo>
                  <a:pt x="1367" y="421"/>
                </a:lnTo>
                <a:lnTo>
                  <a:pt x="1351" y="399"/>
                </a:lnTo>
                <a:lnTo>
                  <a:pt x="1336" y="379"/>
                </a:lnTo>
                <a:lnTo>
                  <a:pt x="1319" y="360"/>
                </a:lnTo>
                <a:lnTo>
                  <a:pt x="1303" y="343"/>
                </a:lnTo>
                <a:lnTo>
                  <a:pt x="1284" y="325"/>
                </a:lnTo>
                <a:lnTo>
                  <a:pt x="1265" y="308"/>
                </a:lnTo>
                <a:lnTo>
                  <a:pt x="1245" y="293"/>
                </a:lnTo>
                <a:lnTo>
                  <a:pt x="1225" y="279"/>
                </a:lnTo>
                <a:lnTo>
                  <a:pt x="1204" y="265"/>
                </a:lnTo>
                <a:lnTo>
                  <a:pt x="1181" y="252"/>
                </a:lnTo>
                <a:lnTo>
                  <a:pt x="1159" y="240"/>
                </a:lnTo>
                <a:lnTo>
                  <a:pt x="1136" y="229"/>
                </a:lnTo>
                <a:lnTo>
                  <a:pt x="1111" y="220"/>
                </a:lnTo>
                <a:lnTo>
                  <a:pt x="1088" y="211"/>
                </a:lnTo>
                <a:lnTo>
                  <a:pt x="1063" y="204"/>
                </a:lnTo>
                <a:lnTo>
                  <a:pt x="1037" y="198"/>
                </a:lnTo>
                <a:lnTo>
                  <a:pt x="1012" y="194"/>
                </a:lnTo>
                <a:lnTo>
                  <a:pt x="985" y="191"/>
                </a:lnTo>
                <a:lnTo>
                  <a:pt x="959" y="189"/>
                </a:lnTo>
                <a:lnTo>
                  <a:pt x="932" y="188"/>
                </a:lnTo>
                <a:lnTo>
                  <a:pt x="932" y="188"/>
                </a:lnTo>
                <a:lnTo>
                  <a:pt x="905" y="189"/>
                </a:lnTo>
                <a:lnTo>
                  <a:pt x="879" y="190"/>
                </a:lnTo>
                <a:lnTo>
                  <a:pt x="853" y="194"/>
                </a:lnTo>
                <a:lnTo>
                  <a:pt x="827" y="198"/>
                </a:lnTo>
                <a:lnTo>
                  <a:pt x="802" y="204"/>
                </a:lnTo>
                <a:lnTo>
                  <a:pt x="776" y="211"/>
                </a:lnTo>
                <a:lnTo>
                  <a:pt x="752" y="220"/>
                </a:lnTo>
                <a:lnTo>
                  <a:pt x="729" y="229"/>
                </a:lnTo>
                <a:lnTo>
                  <a:pt x="705" y="240"/>
                </a:lnTo>
                <a:lnTo>
                  <a:pt x="683" y="252"/>
                </a:lnTo>
                <a:lnTo>
                  <a:pt x="660" y="265"/>
                </a:lnTo>
                <a:lnTo>
                  <a:pt x="639" y="278"/>
                </a:lnTo>
                <a:lnTo>
                  <a:pt x="619" y="293"/>
                </a:lnTo>
                <a:lnTo>
                  <a:pt x="599" y="308"/>
                </a:lnTo>
                <a:lnTo>
                  <a:pt x="580" y="325"/>
                </a:lnTo>
                <a:lnTo>
                  <a:pt x="562" y="341"/>
                </a:lnTo>
                <a:lnTo>
                  <a:pt x="544" y="360"/>
                </a:lnTo>
                <a:lnTo>
                  <a:pt x="528" y="379"/>
                </a:lnTo>
                <a:lnTo>
                  <a:pt x="513" y="399"/>
                </a:lnTo>
                <a:lnTo>
                  <a:pt x="497" y="419"/>
                </a:lnTo>
                <a:lnTo>
                  <a:pt x="484" y="441"/>
                </a:lnTo>
                <a:lnTo>
                  <a:pt x="471" y="463"/>
                </a:lnTo>
                <a:lnTo>
                  <a:pt x="459" y="486"/>
                </a:lnTo>
                <a:lnTo>
                  <a:pt x="449" y="509"/>
                </a:lnTo>
                <a:lnTo>
                  <a:pt x="439" y="533"/>
                </a:lnTo>
                <a:lnTo>
                  <a:pt x="431" y="556"/>
                </a:lnTo>
                <a:lnTo>
                  <a:pt x="424" y="581"/>
                </a:lnTo>
                <a:lnTo>
                  <a:pt x="418" y="607"/>
                </a:lnTo>
                <a:lnTo>
                  <a:pt x="413" y="633"/>
                </a:lnTo>
                <a:lnTo>
                  <a:pt x="410" y="659"/>
                </a:lnTo>
                <a:lnTo>
                  <a:pt x="407" y="685"/>
                </a:lnTo>
                <a:lnTo>
                  <a:pt x="407" y="712"/>
                </a:lnTo>
                <a:lnTo>
                  <a:pt x="407" y="712"/>
                </a:lnTo>
                <a:lnTo>
                  <a:pt x="407" y="740"/>
                </a:lnTo>
                <a:lnTo>
                  <a:pt x="410" y="767"/>
                </a:lnTo>
                <a:lnTo>
                  <a:pt x="413" y="793"/>
                </a:lnTo>
                <a:lnTo>
                  <a:pt x="418" y="819"/>
                </a:lnTo>
                <a:lnTo>
                  <a:pt x="424" y="844"/>
                </a:lnTo>
                <a:lnTo>
                  <a:pt x="431" y="868"/>
                </a:lnTo>
                <a:lnTo>
                  <a:pt x="439" y="893"/>
                </a:lnTo>
                <a:lnTo>
                  <a:pt x="449" y="917"/>
                </a:lnTo>
                <a:lnTo>
                  <a:pt x="458" y="939"/>
                </a:lnTo>
                <a:lnTo>
                  <a:pt x="470" y="963"/>
                </a:lnTo>
                <a:lnTo>
                  <a:pt x="483" y="984"/>
                </a:lnTo>
                <a:lnTo>
                  <a:pt x="496" y="1005"/>
                </a:lnTo>
                <a:lnTo>
                  <a:pt x="511" y="1027"/>
                </a:lnTo>
                <a:lnTo>
                  <a:pt x="527" y="1046"/>
                </a:lnTo>
                <a:lnTo>
                  <a:pt x="543" y="1065"/>
                </a:lnTo>
                <a:lnTo>
                  <a:pt x="561" y="1083"/>
                </a:lnTo>
                <a:lnTo>
                  <a:pt x="579" y="1101"/>
                </a:lnTo>
                <a:lnTo>
                  <a:pt x="598" y="1118"/>
                </a:lnTo>
                <a:lnTo>
                  <a:pt x="618" y="1133"/>
                </a:lnTo>
                <a:lnTo>
                  <a:pt x="638" y="1147"/>
                </a:lnTo>
                <a:lnTo>
                  <a:pt x="659" y="1161"/>
                </a:lnTo>
                <a:lnTo>
                  <a:pt x="682" y="1173"/>
                </a:lnTo>
                <a:lnTo>
                  <a:pt x="704" y="1185"/>
                </a:lnTo>
                <a:lnTo>
                  <a:pt x="728" y="1196"/>
                </a:lnTo>
                <a:lnTo>
                  <a:pt x="751" y="1205"/>
                </a:lnTo>
                <a:lnTo>
                  <a:pt x="776" y="1213"/>
                </a:lnTo>
                <a:lnTo>
                  <a:pt x="801" y="1221"/>
                </a:lnTo>
                <a:lnTo>
                  <a:pt x="826" y="1226"/>
                </a:lnTo>
                <a:lnTo>
                  <a:pt x="852" y="1231"/>
                </a:lnTo>
                <a:lnTo>
                  <a:pt x="878" y="1235"/>
                </a:lnTo>
                <a:lnTo>
                  <a:pt x="905" y="1236"/>
                </a:lnTo>
                <a:lnTo>
                  <a:pt x="932" y="1237"/>
                </a:lnTo>
                <a:lnTo>
                  <a:pt x="932" y="1237"/>
                </a:lnTo>
                <a:close/>
              </a:path>
            </a:pathLst>
          </a:custGeom>
          <a:solidFill>
            <a:schemeClr val="lt1"/>
          </a:solidFill>
          <a:ln>
            <a:noFill/>
          </a:ln>
        </p:spPr>
        <p:txBody>
          <a:bodyPr spcFirstLastPara="1" wrap="square" lIns="91425" tIns="45700" rIns="91425" bIns="45700" anchor="t" anchorCtr="0">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Arial"/>
              <a:cs typeface="Arial"/>
              <a:sym typeface="Arial"/>
            </a:endParaRPr>
          </a:p>
        </p:txBody>
      </p:sp>
    </p:spTree>
    <p:extLst>
      <p:ext uri="{BB962C8B-B14F-4D97-AF65-F5344CB8AC3E}">
        <p14:creationId xmlns:p14="http://schemas.microsoft.com/office/powerpoint/2010/main" val="4126587444"/>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11"/>
          <p:cNvSpPr/>
          <p:nvPr/>
        </p:nvSpPr>
        <p:spPr>
          <a:xfrm>
            <a:off x="876300" y="1652093"/>
            <a:ext cx="912297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379" name="Google Shape;379;p11"/>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380" name="Google Shape;380;p11"/>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a:pPr>
            <a:r>
              <a:rPr kumimoji="0" lang="en-CA" sz="2200" b="0" i="1" u="none" strike="noStrike" kern="1200" cap="none" spc="0" normalizeH="0" baseline="0" noProof="0" dirty="0">
                <a:ln>
                  <a:noFill/>
                </a:ln>
                <a:solidFill>
                  <a:srgbClr val="3B3838"/>
                </a:solidFill>
                <a:effectLst/>
                <a:uLnTx/>
                <a:uFillTx/>
                <a:latin typeface="Source Sans Pro Regular"/>
                <a:ea typeface="Arial"/>
                <a:cs typeface="Arial"/>
                <a:sym typeface="Arial"/>
              </a:rPr>
              <a:t>Which term best describes </a:t>
            </a:r>
            <a:endParaRPr lang="fr-FR" sz="1800" b="0" i="0" u="none" strike="noStrike" kern="1200" cap="none" spc="0" normalizeH="0" baseline="0" noProof="0" dirty="0">
              <a:ln>
                <a:noFill/>
              </a:ln>
              <a:solidFill>
                <a:prstClr val="black"/>
              </a:solidFill>
              <a:effectLst/>
              <a:uLnTx/>
              <a:uFillTx/>
              <a:latin typeface="Source Sans Pro Regular"/>
              <a:ea typeface="Source Sans Pro Regular"/>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a:pPr>
            <a:r>
              <a:rPr kumimoji="0" lang="en-CA" sz="1800" b="0" i="1" u="none" strike="noStrike" kern="1200" cap="none" spc="0" normalizeH="0" baseline="0" noProof="0" dirty="0">
                <a:ln>
                  <a:noFill/>
                </a:ln>
                <a:solidFill>
                  <a:srgbClr val="3B3838"/>
                </a:solidFill>
                <a:effectLst/>
                <a:uLnTx/>
                <a:uFillTx/>
                <a:latin typeface="Source Sans Pro Regular"/>
                <a:ea typeface="Arial"/>
                <a:cs typeface="Arial"/>
                <a:sym typeface="Arial"/>
              </a:rPr>
              <a:t>this</a:t>
            </a:r>
            <a:r>
              <a:rPr kumimoji="0" lang="en-CA" sz="1800" b="1" i="1" u="none" strike="noStrike" kern="1200" cap="none" spc="0" normalizeH="0" baseline="0" noProof="0" dirty="0">
                <a:ln>
                  <a:noFill/>
                </a:ln>
                <a:solidFill>
                  <a:srgbClr val="3B3838"/>
                </a:solidFill>
                <a:effectLst/>
                <a:uLnTx/>
                <a:uFillTx/>
                <a:latin typeface="Source Sans Pro Regular"/>
                <a:ea typeface="Arial"/>
                <a:cs typeface="Arial"/>
                <a:sym typeface="Arial"/>
              </a:rPr>
              <a:t> </a:t>
            </a:r>
            <a:r>
              <a:rPr kumimoji="0" lang="en-CA" sz="2400" b="1" i="1" u="none" strike="noStrike" kern="1200" cap="none" spc="0" normalizeH="0" baseline="0" noProof="0" dirty="0">
                <a:ln>
                  <a:noFill/>
                </a:ln>
                <a:solidFill>
                  <a:prstClr val="white"/>
                </a:solidFill>
                <a:effectLst/>
                <a:uLnTx/>
                <a:uFillTx/>
                <a:latin typeface="Source Sans Pro Regular"/>
                <a:ea typeface="Arial"/>
                <a:cs typeface="Arial"/>
                <a:sym typeface="Arial"/>
              </a:rPr>
              <a:t>SITUATION?</a:t>
            </a:r>
            <a:endParaRPr sz="1800" b="0" i="0" u="none" strike="noStrike" kern="1200" cap="none" spc="0" normalizeH="0" baseline="0" noProof="0" dirty="0">
              <a:ln>
                <a:noFill/>
              </a:ln>
              <a:solidFill>
                <a:prstClr val="white"/>
              </a:solidFill>
              <a:effectLst/>
              <a:uLnTx/>
              <a:uFillTx/>
              <a:latin typeface="Source Sans Pro Regular"/>
              <a:ea typeface="Source Sans Pro Regular"/>
              <a:cs typeface="+mn-cs"/>
            </a:endParaRPr>
          </a:p>
        </p:txBody>
      </p:sp>
      <p:grpSp>
        <p:nvGrpSpPr>
          <p:cNvPr id="382" name="Google Shape;382;p11"/>
          <p:cNvGrpSpPr/>
          <p:nvPr/>
        </p:nvGrpSpPr>
        <p:grpSpPr>
          <a:xfrm>
            <a:off x="3373423" y="1576925"/>
            <a:ext cx="311150" cy="311150"/>
            <a:chOff x="2971800" y="1584325"/>
            <a:chExt cx="311150" cy="311150"/>
          </a:xfrm>
        </p:grpSpPr>
        <p:sp>
          <p:nvSpPr>
            <p:cNvPr id="383" name="Google Shape;383;p11"/>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384" name="Google Shape;384;p11"/>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sp>
        <p:nvSpPr>
          <p:cNvPr id="386" name="Google Shape;386;p11"/>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87" name="Google Shape;387;p11"/>
          <p:cNvSpPr/>
          <p:nvPr/>
        </p:nvSpPr>
        <p:spPr>
          <a:xfrm>
            <a:off x="8818316" y="2965833"/>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cxnSp>
        <p:nvCxnSpPr>
          <p:cNvPr id="388" name="Google Shape;388;p11"/>
          <p:cNvCxnSpPr/>
          <p:nvPr/>
        </p:nvCxnSpPr>
        <p:spPr>
          <a:xfrm>
            <a:off x="8818316" y="3884154"/>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389" name="Google Shape;389;p11"/>
          <p:cNvCxnSpPr/>
          <p:nvPr/>
        </p:nvCxnSpPr>
        <p:spPr>
          <a:xfrm>
            <a:off x="8818316" y="2969754"/>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392" name="Google Shape;392;p11"/>
          <p:cNvSpPr/>
          <p:nvPr/>
        </p:nvSpPr>
        <p:spPr>
          <a:xfrm>
            <a:off x="7023188" y="5791961"/>
            <a:ext cx="4510787"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a:pPr>
            <a:r>
              <a:rPr kumimoji="0" lang="en-CA" sz="1200" b="0" i="0" u="none" strike="noStrike" kern="1200" cap="none" spc="0" normalizeH="0" baseline="0" noProof="0">
                <a:ln>
                  <a:noFill/>
                </a:ln>
                <a:solidFill>
                  <a:srgbClr val="000000"/>
                </a:solidFill>
                <a:effectLst/>
                <a:uLnTx/>
                <a:uFillTx/>
                <a:latin typeface="Arial"/>
                <a:ea typeface="Arial"/>
                <a:cs typeface="Arial"/>
                <a:sym typeface="Arial"/>
              </a:rPr>
              <a:t>INSPIRED BY REAL-LIFE ALLEGATIONS</a:t>
            </a:r>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5" name="Google Shape;395;p11"/>
          <p:cNvSpPr txBox="1"/>
          <p:nvPr/>
        </p:nvSpPr>
        <p:spPr>
          <a:xfrm>
            <a:off x="1296285" y="2545113"/>
            <a:ext cx="6670425" cy="1569620"/>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CA" sz="2400" kern="1200" dirty="0">
                <a:latin typeface="Source Sans Pro"/>
                <a:cs typeface="Arial"/>
                <a:sym typeface="Arial"/>
              </a:rPr>
              <a:t>Mr. Sanjit is a local driver contracted by WHO. He likes to talk about how he had sex with some of the women  in the community during a vaccination campaign, particularly the young pretty ones.</a:t>
            </a:r>
            <a:endParaRPr sz="2400" kern="1200" dirty="0">
              <a:latin typeface="Source Sans Pro"/>
              <a:cs typeface="Arial"/>
            </a:endParaRPr>
          </a:p>
        </p:txBody>
      </p:sp>
      <p:pic>
        <p:nvPicPr>
          <p:cNvPr id="396" name="Google Shape;396;p11"/>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397" name="Google Shape;397;p11"/>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Exploitation (SE)</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98" name="Google Shape;398;p11"/>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Abuse (SA)</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399" name="Google Shape;399;p11"/>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Harassment (SH)</a:t>
            </a: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0" name="Google Shape;400;p11"/>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7" name="Title 1">
            <a:extLst>
              <a:ext uri="{FF2B5EF4-FFF2-40B4-BE49-F238E27FC236}">
                <a16:creationId xmlns:a16="http://schemas.microsoft.com/office/drawing/2014/main" id="{72786769-5C1F-DDAC-B661-F723E3EB5BBE}"/>
              </a:ext>
            </a:extLst>
          </p:cNvPr>
          <p:cNvSpPr txBox="1">
            <a:spLocks/>
          </p:cNvSpPr>
          <p:nvPr/>
        </p:nvSpPr>
        <p:spPr>
          <a:xfrm>
            <a:off x="180014" y="116268"/>
            <a:ext cx="462299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Tree>
    <p:extLst>
      <p:ext uri="{BB962C8B-B14F-4D97-AF65-F5344CB8AC3E}">
        <p14:creationId xmlns:p14="http://schemas.microsoft.com/office/powerpoint/2010/main" val="8760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387"/>
                                        </p:tgtEl>
                                        <p:attrNameLst>
                                          <p:attrName>style.visibility</p:attrName>
                                        </p:attrNameLst>
                                      </p:cBhvr>
                                      <p:to>
                                        <p:strVal val="visible"/>
                                      </p:to>
                                    </p:set>
                                    <p:animEffect transition="in" filter="fade">
                                      <p:cBhvr>
                                        <p:cTn id="7" dur="500"/>
                                        <p:tgtEl>
                                          <p:spTgt spid="387"/>
                                        </p:tgtEl>
                                      </p:cBhvr>
                                    </p:animEffect>
                                  </p:childTnLst>
                                </p:cTn>
                              </p:par>
                              <p:par>
                                <p:cTn id="8" presetID="10" presetClass="entr" presetSubtype="0" fill="hold" nodeType="withEffect">
                                  <p:stCondLst>
                                    <p:cond delay="500"/>
                                  </p:stCondLst>
                                  <p:childTnLst>
                                    <p:set>
                                      <p:cBhvr>
                                        <p:cTn id="9" dur="1" fill="hold">
                                          <p:stCondLst>
                                            <p:cond delay="0"/>
                                          </p:stCondLst>
                                        </p:cTn>
                                        <p:tgtEl>
                                          <p:spTgt spid="389"/>
                                        </p:tgtEl>
                                        <p:attrNameLst>
                                          <p:attrName>style.visibility</p:attrName>
                                        </p:attrNameLst>
                                      </p:cBhvr>
                                      <p:to>
                                        <p:strVal val="visible"/>
                                      </p:to>
                                    </p:set>
                                    <p:animEffect transition="in" filter="fade">
                                      <p:cBhvr>
                                        <p:cTn id="10" dur="500"/>
                                        <p:tgtEl>
                                          <p:spTgt spid="389"/>
                                        </p:tgtEl>
                                      </p:cBhvr>
                                    </p:animEffect>
                                  </p:childTnLst>
                                </p:cTn>
                              </p:par>
                              <p:par>
                                <p:cTn id="11" presetID="10" presetClass="entr" presetSubtype="0" fill="hold" nodeType="withEffect">
                                  <p:stCondLst>
                                    <p:cond delay="500"/>
                                  </p:stCondLst>
                                  <p:childTnLst>
                                    <p:set>
                                      <p:cBhvr>
                                        <p:cTn id="12" dur="1" fill="hold">
                                          <p:stCondLst>
                                            <p:cond delay="0"/>
                                          </p:stCondLst>
                                        </p:cTn>
                                        <p:tgtEl>
                                          <p:spTgt spid="388"/>
                                        </p:tgtEl>
                                        <p:attrNameLst>
                                          <p:attrName>style.visibility</p:attrName>
                                        </p:attrNameLst>
                                      </p:cBhvr>
                                      <p:to>
                                        <p:strVal val="visible"/>
                                      </p:to>
                                    </p:set>
                                    <p:animEffect transition="in" filter="fade">
                                      <p:cBhvr>
                                        <p:cTn id="13" dur="500"/>
                                        <p:tgtEl>
                                          <p:spTgt spid="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16"/>
          <p:cNvSpPr/>
          <p:nvPr/>
        </p:nvSpPr>
        <p:spPr>
          <a:xfrm>
            <a:off x="876300" y="1652093"/>
            <a:ext cx="912297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19" name="Google Shape;519;p16"/>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20" name="Google Shape;520;p16"/>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a:pPr>
            <a:r>
              <a:rPr kumimoji="0" lang="en-CA" sz="2200" b="0" i="1" u="none" strike="noStrike" kern="1200" cap="none" spc="0" normalizeH="0" baseline="0" noProof="0" dirty="0">
                <a:ln>
                  <a:noFill/>
                </a:ln>
                <a:solidFill>
                  <a:srgbClr val="3B3838"/>
                </a:solidFill>
                <a:effectLst/>
                <a:uLnTx/>
                <a:uFillTx/>
                <a:latin typeface="Source Sans Pro"/>
                <a:ea typeface="Arial"/>
                <a:cs typeface="Arial"/>
                <a:sym typeface="Arial"/>
              </a:rPr>
              <a:t>Which term best describes </a:t>
            </a:r>
            <a:endParaRPr lang="fr-FR" sz="1800" b="0" i="0" u="none" strike="noStrike" kern="1200" cap="none" spc="0" normalizeH="0" baseline="0" noProof="0" dirty="0">
              <a:ln>
                <a:noFill/>
              </a:ln>
              <a:solidFill>
                <a:prstClr val="black"/>
              </a:solidFill>
              <a:effectLst/>
              <a:uLnTx/>
              <a:uFillTx/>
              <a:latin typeface="Source Sans Pro"/>
              <a:ea typeface="Source Sans Pro"/>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a:pPr>
            <a:r>
              <a:rPr kumimoji="0" lang="en-CA" sz="1800" b="0" i="1" u="none" strike="noStrike" kern="1200" cap="none" spc="0" normalizeH="0" baseline="0" noProof="0" dirty="0">
                <a:ln>
                  <a:noFill/>
                </a:ln>
                <a:solidFill>
                  <a:srgbClr val="3B3838"/>
                </a:solidFill>
                <a:effectLst/>
                <a:uLnTx/>
                <a:uFillTx/>
                <a:latin typeface="Source Sans Pro"/>
                <a:ea typeface="Arial"/>
                <a:cs typeface="Arial"/>
                <a:sym typeface="Arial"/>
              </a:rPr>
              <a:t>this</a:t>
            </a:r>
            <a:r>
              <a:rPr kumimoji="0" lang="en-CA" sz="1800" b="1" i="1" u="none" strike="noStrike" kern="1200" cap="none" spc="0" normalizeH="0" baseline="0" noProof="0" dirty="0">
                <a:ln>
                  <a:noFill/>
                </a:ln>
                <a:solidFill>
                  <a:srgbClr val="3B3838"/>
                </a:solidFill>
                <a:effectLst/>
                <a:uLnTx/>
                <a:uFillTx/>
                <a:latin typeface="Source Sans Pro"/>
                <a:ea typeface="Arial"/>
                <a:cs typeface="Arial"/>
                <a:sym typeface="Arial"/>
              </a:rPr>
              <a:t> </a:t>
            </a:r>
            <a:r>
              <a:rPr kumimoji="0" lang="en-CA" sz="2400" b="1" i="1" u="none" strike="noStrike" kern="1200" cap="none" spc="0" normalizeH="0" baseline="0" noProof="0" dirty="0">
                <a:ln>
                  <a:noFill/>
                </a:ln>
                <a:solidFill>
                  <a:prstClr val="white"/>
                </a:solidFill>
                <a:effectLst/>
                <a:uLnTx/>
                <a:uFillTx/>
                <a:latin typeface="Source Sans Pro"/>
                <a:ea typeface="Arial"/>
                <a:cs typeface="Arial"/>
                <a:sym typeface="Arial"/>
              </a:rPr>
              <a:t>SITUATION?</a:t>
            </a:r>
            <a:endParaRPr sz="1800" b="0" i="0" u="none" strike="noStrike" kern="1200" cap="none" spc="0" normalizeH="0" baseline="0" noProof="0" dirty="0">
              <a:ln>
                <a:noFill/>
              </a:ln>
              <a:solidFill>
                <a:prstClr val="white"/>
              </a:solidFill>
              <a:effectLst/>
              <a:uLnTx/>
              <a:uFillTx/>
              <a:latin typeface="Source Sans Pro"/>
              <a:ea typeface="Source Sans Pro"/>
              <a:cs typeface="+mn-cs"/>
            </a:endParaRPr>
          </a:p>
        </p:txBody>
      </p:sp>
      <p:grpSp>
        <p:nvGrpSpPr>
          <p:cNvPr id="522" name="Google Shape;522;p16"/>
          <p:cNvGrpSpPr/>
          <p:nvPr/>
        </p:nvGrpSpPr>
        <p:grpSpPr>
          <a:xfrm>
            <a:off x="3373423" y="1576925"/>
            <a:ext cx="311150" cy="311150"/>
            <a:chOff x="2971800" y="1584325"/>
            <a:chExt cx="311150" cy="311150"/>
          </a:xfrm>
        </p:grpSpPr>
        <p:sp>
          <p:nvSpPr>
            <p:cNvPr id="523" name="Google Shape;523;p16"/>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524" name="Google Shape;524;p16"/>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sp>
        <p:nvSpPr>
          <p:cNvPr id="526" name="Google Shape;526;p16"/>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27" name="Google Shape;527;p16"/>
          <p:cNvSpPr/>
          <p:nvPr/>
        </p:nvSpPr>
        <p:spPr>
          <a:xfrm>
            <a:off x="8818316" y="4100569"/>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cxnSp>
        <p:nvCxnSpPr>
          <p:cNvPr id="528" name="Google Shape;528;p16"/>
          <p:cNvCxnSpPr/>
          <p:nvPr/>
        </p:nvCxnSpPr>
        <p:spPr>
          <a:xfrm>
            <a:off x="8818316" y="5018890"/>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529" name="Google Shape;529;p16"/>
          <p:cNvCxnSpPr/>
          <p:nvPr/>
        </p:nvCxnSpPr>
        <p:spPr>
          <a:xfrm>
            <a:off x="8818316" y="4104490"/>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531" name="Google Shape;531;p16"/>
          <p:cNvSpPr/>
          <p:nvPr/>
        </p:nvSpPr>
        <p:spPr>
          <a:xfrm>
            <a:off x="155907" y="297758"/>
            <a:ext cx="5569978" cy="7349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74166"/>
              </a:lnSpc>
              <a:spcBef>
                <a:spcPts val="0"/>
              </a:spcBef>
              <a:spcAft>
                <a:spcPts val="0"/>
              </a:spcAft>
              <a:buClr>
                <a:srgbClr val="FFFFFF"/>
              </a:buClr>
              <a:buSzPts val="2400"/>
              <a:buFont typeface="Arial"/>
              <a:buNone/>
              <a:tabLst/>
              <a:defRPr/>
            </a:pPr>
            <a:endParaRPr lang="en-CA" sz="2400" b="1" i="0" u="none" strike="noStrike" kern="1200" cap="none" spc="0" normalizeH="0" baseline="0" noProof="0" dirty="0">
              <a:ln>
                <a:noFill/>
              </a:ln>
              <a:solidFill>
                <a:srgbClr val="FFFFFF"/>
              </a:solidFill>
              <a:effectLst/>
              <a:uLnTx/>
              <a:uFillTx/>
              <a:latin typeface="Arial"/>
              <a:ea typeface="+mn-ea"/>
              <a:cs typeface="Arial"/>
            </a:endParaRPr>
          </a:p>
        </p:txBody>
      </p:sp>
      <p:sp>
        <p:nvSpPr>
          <p:cNvPr id="532" name="Google Shape;532;p16"/>
          <p:cNvSpPr/>
          <p:nvPr/>
        </p:nvSpPr>
        <p:spPr>
          <a:xfrm>
            <a:off x="7052016" y="5791961"/>
            <a:ext cx="3529228"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a:pPr>
            <a:r>
              <a:rPr kumimoji="0" lang="en-CA" sz="1200" b="0" i="0" u="none" strike="noStrike" kern="1200" cap="none" spc="0" normalizeH="0" baseline="0" noProof="0">
                <a:ln>
                  <a:noFill/>
                </a:ln>
                <a:solidFill>
                  <a:srgbClr val="000000"/>
                </a:solidFill>
                <a:effectLst/>
                <a:uLnTx/>
                <a:uFillTx/>
                <a:latin typeface="Arial"/>
                <a:ea typeface="Arial"/>
                <a:cs typeface="Arial"/>
                <a:sym typeface="Arial"/>
              </a:rPr>
              <a:t>INSPIRED BY REAL-LIFE ALLEGATIONS</a:t>
            </a:r>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35" name="Google Shape;535;p16"/>
          <p:cNvSpPr txBox="1"/>
          <p:nvPr/>
        </p:nvSpPr>
        <p:spPr>
          <a:xfrm>
            <a:off x="1167642" y="2551942"/>
            <a:ext cx="7326946" cy="2308284"/>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000000"/>
                </a:solidFill>
                <a:effectLst/>
                <a:uLnTx/>
                <a:uFillTx/>
                <a:latin typeface="Source Sans Pro"/>
                <a:ea typeface="Arial"/>
                <a:cs typeface="Arial"/>
                <a:sym typeface="Arial"/>
              </a:rPr>
              <a:t>Dr Katz is a </a:t>
            </a:r>
            <a:r>
              <a:rPr lang="en-CA" sz="2400" kern="1200" dirty="0">
                <a:latin typeface="Source Sans Pro"/>
                <a:ea typeface="Arial"/>
                <a:cs typeface="Arial"/>
                <a:sym typeface="Arial"/>
              </a:rPr>
              <a:t>long-standing</a:t>
            </a:r>
            <a:r>
              <a:rPr kumimoji="0" lang="en-CA" sz="2400" b="0" i="0" u="none" strike="noStrike" kern="1200" cap="none" spc="0" normalizeH="0" baseline="0" noProof="0" dirty="0">
                <a:ln>
                  <a:noFill/>
                </a:ln>
                <a:solidFill>
                  <a:srgbClr val="000000"/>
                </a:solidFill>
                <a:effectLst/>
                <a:uLnTx/>
                <a:uFillTx/>
                <a:latin typeface="Source Sans Pro"/>
                <a:ea typeface="Arial"/>
                <a:cs typeface="Arial"/>
                <a:sym typeface="Arial"/>
              </a:rPr>
              <a:t> colleague of yours and is the manager for controlling disease X in the office. He runs an impressive programme that has saved many lives. But this morning, your new intern complains to you that Dr Katz told her that her skirt is too long and that she should wear high heels to look sexier. </a:t>
            </a:r>
            <a:endParaRPr kumimoji="0" sz="1800" b="0" i="0" u="none" strike="noStrike" kern="1200" cap="none" spc="0" normalizeH="0" baseline="0" noProof="0" dirty="0">
              <a:ln>
                <a:noFill/>
              </a:ln>
              <a:solidFill>
                <a:prstClr val="black"/>
              </a:solidFill>
              <a:effectLst/>
              <a:uLnTx/>
              <a:uFillTx/>
              <a:latin typeface="Source Sans Pro"/>
              <a:ea typeface="+mn-ea"/>
              <a:cs typeface="+mn-cs"/>
            </a:endParaRPr>
          </a:p>
        </p:txBody>
      </p:sp>
      <p:pic>
        <p:nvPicPr>
          <p:cNvPr id="536" name="Google Shape;536;p16"/>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537" name="Google Shape;537;p16"/>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Exploitation (SE)</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38" name="Google Shape;538;p16"/>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Abuse (SA)</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39" name="Google Shape;539;p16"/>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Harassment (SH)</a:t>
            </a: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40" name="Google Shape;540;p16"/>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7" name="Title 1">
            <a:extLst>
              <a:ext uri="{FF2B5EF4-FFF2-40B4-BE49-F238E27FC236}">
                <a16:creationId xmlns:a16="http://schemas.microsoft.com/office/drawing/2014/main" id="{293C67EE-8CD8-1BB1-A70F-8AABDA719466}"/>
              </a:ext>
            </a:extLst>
          </p:cNvPr>
          <p:cNvSpPr txBox="1">
            <a:spLocks/>
          </p:cNvSpPr>
          <p:nvPr/>
        </p:nvSpPr>
        <p:spPr>
          <a:xfrm>
            <a:off x="180014" y="102661"/>
            <a:ext cx="462299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Tree>
    <p:extLst>
      <p:ext uri="{BB962C8B-B14F-4D97-AF65-F5344CB8AC3E}">
        <p14:creationId xmlns:p14="http://schemas.microsoft.com/office/powerpoint/2010/main" val="284664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527"/>
                                        </p:tgtEl>
                                        <p:attrNameLst>
                                          <p:attrName>style.visibility</p:attrName>
                                        </p:attrNameLst>
                                      </p:cBhvr>
                                      <p:to>
                                        <p:strVal val="visible"/>
                                      </p:to>
                                    </p:set>
                                    <p:animEffect transition="in" filter="fade">
                                      <p:cBhvr>
                                        <p:cTn id="7" dur="500"/>
                                        <p:tgtEl>
                                          <p:spTgt spid="527"/>
                                        </p:tgtEl>
                                      </p:cBhvr>
                                    </p:animEffect>
                                  </p:childTnLst>
                                </p:cTn>
                              </p:par>
                              <p:par>
                                <p:cTn id="8" presetID="10" presetClass="entr" presetSubtype="0" fill="hold" nodeType="withEffect">
                                  <p:stCondLst>
                                    <p:cond delay="500"/>
                                  </p:stCondLst>
                                  <p:childTnLst>
                                    <p:set>
                                      <p:cBhvr>
                                        <p:cTn id="9" dur="1" fill="hold">
                                          <p:stCondLst>
                                            <p:cond delay="0"/>
                                          </p:stCondLst>
                                        </p:cTn>
                                        <p:tgtEl>
                                          <p:spTgt spid="529"/>
                                        </p:tgtEl>
                                        <p:attrNameLst>
                                          <p:attrName>style.visibility</p:attrName>
                                        </p:attrNameLst>
                                      </p:cBhvr>
                                      <p:to>
                                        <p:strVal val="visible"/>
                                      </p:to>
                                    </p:set>
                                    <p:animEffect transition="in" filter="fade">
                                      <p:cBhvr>
                                        <p:cTn id="10" dur="500"/>
                                        <p:tgtEl>
                                          <p:spTgt spid="529"/>
                                        </p:tgtEl>
                                      </p:cBhvr>
                                    </p:animEffect>
                                  </p:childTnLst>
                                </p:cTn>
                              </p:par>
                              <p:par>
                                <p:cTn id="11" presetID="10" presetClass="entr" presetSubtype="0" fill="hold" nodeType="withEffect">
                                  <p:stCondLst>
                                    <p:cond delay="500"/>
                                  </p:stCondLst>
                                  <p:childTnLst>
                                    <p:set>
                                      <p:cBhvr>
                                        <p:cTn id="12" dur="1" fill="hold">
                                          <p:stCondLst>
                                            <p:cond delay="0"/>
                                          </p:stCondLst>
                                        </p:cTn>
                                        <p:tgtEl>
                                          <p:spTgt spid="528"/>
                                        </p:tgtEl>
                                        <p:attrNameLst>
                                          <p:attrName>style.visibility</p:attrName>
                                        </p:attrNameLst>
                                      </p:cBhvr>
                                      <p:to>
                                        <p:strVal val="visible"/>
                                      </p:to>
                                    </p:set>
                                    <p:animEffect transition="in" filter="fade">
                                      <p:cBhvr>
                                        <p:cTn id="13" dur="5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15"/>
          <p:cNvSpPr/>
          <p:nvPr/>
        </p:nvSpPr>
        <p:spPr>
          <a:xfrm>
            <a:off x="449580" y="1652093"/>
            <a:ext cx="9549692" cy="4412734"/>
          </a:xfrm>
          <a:prstGeom prst="rect">
            <a:avLst/>
          </a:prstGeom>
          <a:solidFill>
            <a:srgbClr val="0092CC">
              <a:alpha val="15686"/>
            </a:srgb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91" name="Google Shape;491;p15"/>
          <p:cNvSpPr/>
          <p:nvPr/>
        </p:nvSpPr>
        <p:spPr>
          <a:xfrm>
            <a:off x="0" y="1502099"/>
            <a:ext cx="3911598" cy="454961"/>
          </a:xfrm>
          <a:prstGeom prst="roundRect">
            <a:avLst>
              <a:gd name="adj" fmla="val 0"/>
            </a:avLst>
          </a:prstGeom>
          <a:solidFill>
            <a:srgbClr val="72BFDE"/>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492" name="Google Shape;492;p15"/>
          <p:cNvSpPr/>
          <p:nvPr/>
        </p:nvSpPr>
        <p:spPr>
          <a:xfrm>
            <a:off x="884976" y="1109940"/>
            <a:ext cx="3814467" cy="101440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36363"/>
              </a:lnSpc>
              <a:spcBef>
                <a:spcPts val="0"/>
              </a:spcBef>
              <a:spcAft>
                <a:spcPts val="0"/>
              </a:spcAft>
              <a:buClrTx/>
              <a:buSzTx/>
              <a:buFontTx/>
              <a:buNone/>
              <a:tabLst/>
              <a:defRPr/>
            </a:pPr>
            <a:r>
              <a:rPr kumimoji="0" lang="en-CA" sz="2200" b="0" i="1" u="none" strike="noStrike" kern="1200" cap="none" spc="0" normalizeH="0" baseline="0" noProof="0">
                <a:ln>
                  <a:noFill/>
                </a:ln>
                <a:solidFill>
                  <a:srgbClr val="3B3838"/>
                </a:solidFill>
                <a:effectLst/>
                <a:uLnTx/>
                <a:uFillTx/>
                <a:latin typeface="Source Sans Pro Regular"/>
                <a:ea typeface="Source Sans Pro Regular"/>
                <a:cs typeface="Arial"/>
                <a:sym typeface="Arial"/>
              </a:rPr>
              <a:t>Which term best describes </a:t>
            </a:r>
            <a:endParaRPr kumimoji="0" sz="1800" b="0" i="0" u="none" strike="noStrike" kern="1200" cap="none" spc="0" normalizeH="0" baseline="0" noProof="0">
              <a:ln>
                <a:noFill/>
              </a:ln>
              <a:solidFill>
                <a:prstClr val="black"/>
              </a:solidFill>
              <a:effectLst/>
              <a:uLnTx/>
              <a:uFillTx/>
              <a:latin typeface="Source Sans Pro Regular"/>
              <a:ea typeface="Source Sans Pro Regular"/>
              <a:cs typeface="+mn-cs"/>
            </a:endParaRPr>
          </a:p>
          <a:p>
            <a:pPr marL="0" marR="0" lvl="0" indent="0" algn="l" defTabSz="914400" rtl="0" eaLnBrk="1" fontAlgn="auto" latinLnBrk="0" hangingPunct="1">
              <a:lnSpc>
                <a:spcPct val="125000"/>
              </a:lnSpc>
              <a:spcBef>
                <a:spcPts val="0"/>
              </a:spcBef>
              <a:spcAft>
                <a:spcPts val="0"/>
              </a:spcAft>
              <a:buClrTx/>
              <a:buSzTx/>
              <a:buFontTx/>
              <a:buNone/>
              <a:tabLst/>
              <a:defRPr/>
            </a:pPr>
            <a:r>
              <a:rPr kumimoji="0" lang="en-CA" sz="1800" b="0" i="1" u="none" strike="noStrike" kern="1200" cap="none" spc="0" normalizeH="0" baseline="0" noProof="0">
                <a:ln>
                  <a:noFill/>
                </a:ln>
                <a:solidFill>
                  <a:srgbClr val="3B3838"/>
                </a:solidFill>
                <a:effectLst/>
                <a:uLnTx/>
                <a:uFillTx/>
                <a:latin typeface="Source Sans Pro Regular"/>
                <a:ea typeface="Source Sans Pro Regular"/>
                <a:cs typeface="Arial"/>
                <a:sym typeface="Arial"/>
              </a:rPr>
              <a:t>this</a:t>
            </a:r>
            <a:r>
              <a:rPr kumimoji="0" lang="en-CA" sz="1800" b="1" i="1" u="none" strike="noStrike" kern="1200" cap="none" spc="0" normalizeH="0" baseline="0" noProof="0">
                <a:ln>
                  <a:noFill/>
                </a:ln>
                <a:solidFill>
                  <a:srgbClr val="3B3838"/>
                </a:solidFill>
                <a:effectLst/>
                <a:uLnTx/>
                <a:uFillTx/>
                <a:latin typeface="Source Sans Pro Regular"/>
                <a:ea typeface="Source Sans Pro Regular"/>
                <a:cs typeface="Arial"/>
                <a:sym typeface="Arial"/>
              </a:rPr>
              <a:t> </a:t>
            </a:r>
            <a:r>
              <a:rPr kumimoji="0" lang="en-CA" sz="2400" b="1" i="1" u="none" strike="noStrike" kern="1200" cap="none" spc="0" normalizeH="0" baseline="0" noProof="0">
                <a:ln>
                  <a:noFill/>
                </a:ln>
                <a:solidFill>
                  <a:prstClr val="white"/>
                </a:solidFill>
                <a:effectLst/>
                <a:uLnTx/>
                <a:uFillTx/>
                <a:latin typeface="Source Sans Pro Regular"/>
                <a:ea typeface="Source Sans Pro Regular"/>
                <a:cs typeface="Arial"/>
                <a:sym typeface="Arial"/>
              </a:rPr>
              <a:t>SITUATION?</a:t>
            </a:r>
            <a:endParaRPr kumimoji="0" sz="1800" b="0" i="0" u="none" strike="noStrike" kern="1200" cap="none" spc="0" normalizeH="0" baseline="0" noProof="0">
              <a:ln>
                <a:noFill/>
              </a:ln>
              <a:solidFill>
                <a:prstClr val="black"/>
              </a:solidFill>
              <a:effectLst/>
              <a:uLnTx/>
              <a:uFillTx/>
              <a:latin typeface="Source Sans Pro Regular"/>
              <a:ea typeface="Source Sans Pro Regular"/>
              <a:cs typeface="+mn-cs"/>
            </a:endParaRPr>
          </a:p>
        </p:txBody>
      </p:sp>
      <p:grpSp>
        <p:nvGrpSpPr>
          <p:cNvPr id="494" name="Google Shape;494;p15"/>
          <p:cNvGrpSpPr/>
          <p:nvPr/>
        </p:nvGrpSpPr>
        <p:grpSpPr>
          <a:xfrm>
            <a:off x="3373423" y="1576925"/>
            <a:ext cx="311150" cy="311150"/>
            <a:chOff x="2971800" y="1584325"/>
            <a:chExt cx="311150" cy="311150"/>
          </a:xfrm>
        </p:grpSpPr>
        <p:sp>
          <p:nvSpPr>
            <p:cNvPr id="495" name="Google Shape;495;p15"/>
            <p:cNvSpPr/>
            <p:nvPr/>
          </p:nvSpPr>
          <p:spPr>
            <a:xfrm>
              <a:off x="2971800" y="1584325"/>
              <a:ext cx="311150" cy="311150"/>
            </a:xfrm>
            <a:prstGeom prst="ellipse">
              <a:avLst/>
            </a:prstGeom>
            <a:solidFill>
              <a:srgbClr val="CBE2E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496" name="Google Shape;496;p15"/>
            <p:cNvSpPr/>
            <p:nvPr/>
          </p:nvSpPr>
          <p:spPr>
            <a:xfrm rot="10800000">
              <a:off x="3041388" y="1688633"/>
              <a:ext cx="171975" cy="148254"/>
            </a:xfrm>
            <a:prstGeom prst="triangle">
              <a:avLst>
                <a:gd name="adj" fmla="val 50000"/>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Arial"/>
                <a:cs typeface="Arial"/>
                <a:sym typeface="Arial"/>
              </a:endParaRPr>
            </a:p>
          </p:txBody>
        </p:sp>
      </p:grpSp>
      <p:sp>
        <p:nvSpPr>
          <p:cNvPr id="498" name="Google Shape;498;p15"/>
          <p:cNvSpPr/>
          <p:nvPr/>
        </p:nvSpPr>
        <p:spPr>
          <a:xfrm>
            <a:off x="8818316" y="1272835"/>
            <a:ext cx="3141453" cy="4527941"/>
          </a:xfrm>
          <a:prstGeom prst="rect">
            <a:avLst/>
          </a:prstGeom>
          <a:solidFill>
            <a:srgbClr val="0092C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499" name="Google Shape;499;p15"/>
          <p:cNvSpPr/>
          <p:nvPr/>
        </p:nvSpPr>
        <p:spPr>
          <a:xfrm>
            <a:off x="8818316" y="1966972"/>
            <a:ext cx="2924104" cy="918322"/>
          </a:xfrm>
          <a:prstGeom prst="rect">
            <a:avLst/>
          </a:prstGeom>
          <a:solidFill>
            <a:srgbClr val="EE8008"/>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cxnSp>
        <p:nvCxnSpPr>
          <p:cNvPr id="500" name="Google Shape;500;p15"/>
          <p:cNvCxnSpPr/>
          <p:nvPr/>
        </p:nvCxnSpPr>
        <p:spPr>
          <a:xfrm>
            <a:off x="8818316" y="2885293"/>
            <a:ext cx="2720219" cy="0"/>
          </a:xfrm>
          <a:prstGeom prst="straightConnector1">
            <a:avLst/>
          </a:prstGeom>
          <a:noFill/>
          <a:ln w="38100" cap="flat" cmpd="sng">
            <a:solidFill>
              <a:schemeClr val="lt1"/>
            </a:solidFill>
            <a:prstDash val="solid"/>
            <a:miter lim="800000"/>
            <a:headEnd type="none" w="sm" len="sm"/>
            <a:tailEnd type="none" w="sm" len="sm"/>
          </a:ln>
        </p:spPr>
      </p:cxnSp>
      <p:cxnSp>
        <p:nvCxnSpPr>
          <p:cNvPr id="501" name="Google Shape;501;p15"/>
          <p:cNvCxnSpPr/>
          <p:nvPr/>
        </p:nvCxnSpPr>
        <p:spPr>
          <a:xfrm>
            <a:off x="8818316" y="1970893"/>
            <a:ext cx="2720219" cy="0"/>
          </a:xfrm>
          <a:prstGeom prst="straightConnector1">
            <a:avLst/>
          </a:prstGeom>
          <a:noFill/>
          <a:ln w="38100" cap="flat" cmpd="sng">
            <a:solidFill>
              <a:schemeClr val="lt1"/>
            </a:solidFill>
            <a:prstDash val="solid"/>
            <a:miter lim="800000"/>
            <a:headEnd type="none" w="sm" len="sm"/>
            <a:tailEnd type="none" w="sm" len="sm"/>
          </a:ln>
        </p:spPr>
      </p:cxnSp>
      <p:sp>
        <p:nvSpPr>
          <p:cNvPr id="504" name="Google Shape;504;p15"/>
          <p:cNvSpPr/>
          <p:nvPr/>
        </p:nvSpPr>
        <p:spPr>
          <a:xfrm>
            <a:off x="7021343" y="5790347"/>
            <a:ext cx="4510787" cy="29728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11111"/>
              </a:lnSpc>
              <a:spcBef>
                <a:spcPts val="0"/>
              </a:spcBef>
              <a:spcAft>
                <a:spcPts val="0"/>
              </a:spcAft>
              <a:buClr>
                <a:srgbClr val="000000"/>
              </a:buClr>
              <a:buSzPts val="1800"/>
              <a:buFont typeface="Arial"/>
              <a:buNone/>
              <a:tabLst/>
              <a:defRPr/>
            </a:pPr>
            <a:r>
              <a:rPr kumimoji="0" lang="en-CA" sz="1200" b="0" i="0" u="none" strike="noStrike" kern="1200" cap="none" spc="0" normalizeH="0" baseline="0" noProof="0">
                <a:ln>
                  <a:noFill/>
                </a:ln>
                <a:solidFill>
                  <a:srgbClr val="000000"/>
                </a:solidFill>
                <a:effectLst/>
                <a:uLnTx/>
                <a:uFillTx/>
                <a:latin typeface="Arial"/>
                <a:ea typeface="Arial"/>
                <a:cs typeface="Arial"/>
                <a:sym typeface="Arial"/>
              </a:rPr>
              <a:t>INSPIRED BY REAL-LIFE ALLEGATIONS</a:t>
            </a:r>
            <a:endParaRPr kumimoji="0"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07" name="Google Shape;507;p15"/>
          <p:cNvSpPr txBox="1"/>
          <p:nvPr/>
        </p:nvSpPr>
        <p:spPr>
          <a:xfrm>
            <a:off x="610203" y="2208745"/>
            <a:ext cx="8014220" cy="3416279"/>
          </a:xfrm>
          <a:prstGeom prst="rect">
            <a:avLst/>
          </a:prstGeom>
          <a:noFill/>
          <a:ln>
            <a:noFill/>
          </a:ln>
        </p:spPr>
        <p:txBody>
          <a:bodyPr spcFirstLastPara="1" wrap="square" lIns="91425" tIns="45700" rIns="91425" bIns="45700" anchor="t" anchorCtr="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CA" sz="2400" kern="1200" dirty="0">
                <a:latin typeface="Source Sans Pro"/>
                <a:cs typeface="Arial"/>
                <a:sym typeface="Arial"/>
              </a:rPr>
              <a:t>Mr. Deshani works for an international NGO that is based in </a:t>
            </a:r>
            <a:r>
              <a:rPr lang="en-CA" sz="2400" kern="1200" dirty="0" err="1">
                <a:latin typeface="Source Sans Pro"/>
                <a:cs typeface="Arial"/>
                <a:sym typeface="Arial"/>
              </a:rPr>
              <a:t>Anywhereland</a:t>
            </a:r>
            <a:r>
              <a:rPr lang="en-CA" sz="2400" kern="1200" dirty="0">
                <a:latin typeface="Source Sans Pro"/>
                <a:cs typeface="Arial"/>
                <a:sym typeface="Arial"/>
              </a:rPr>
              <a:t>, a country experiencing internal conflict, poverty and a host of other challenges. His agency is part of the Humanitarian Country Team alongside WHO.  He has been in the country for six months and lives on the same street as Meena, a 14-year-old local girl whom he has become friendly with. Meena’s parents discover that Mr. Deshani has been “sexting” their daughter and asking for revealing photos of her in “special poses” that he suggests. </a:t>
            </a:r>
            <a:endParaRPr sz="2400" kern="1200" dirty="0">
              <a:latin typeface="Source Sans Pro"/>
              <a:cs typeface="Arial"/>
            </a:endParaRPr>
          </a:p>
        </p:txBody>
      </p:sp>
      <p:pic>
        <p:nvPicPr>
          <p:cNvPr id="508" name="Google Shape;508;p15"/>
          <p:cNvPicPr preferRelativeResize="0"/>
          <p:nvPr/>
        </p:nvPicPr>
        <p:blipFill rotWithShape="1">
          <a:blip r:embed="rId3">
            <a:alphaModFix/>
          </a:blip>
          <a:srcRect l="81997" t="7932" b="39383"/>
          <a:stretch/>
        </p:blipFill>
        <p:spPr>
          <a:xfrm flipH="1">
            <a:off x="11118660" y="1272835"/>
            <a:ext cx="846077" cy="4279264"/>
          </a:xfrm>
          <a:custGeom>
            <a:avLst/>
            <a:gdLst/>
            <a:ahLst/>
            <a:cxnLst/>
            <a:rect l="l" t="t" r="r" b="b"/>
            <a:pathLst>
              <a:path w="846077" h="4279264" extrusionOk="0">
                <a:moveTo>
                  <a:pt x="0" y="0"/>
                </a:moveTo>
                <a:lnTo>
                  <a:pt x="846077" y="0"/>
                </a:lnTo>
                <a:lnTo>
                  <a:pt x="846077" y="4279264"/>
                </a:lnTo>
                <a:lnTo>
                  <a:pt x="0" y="4279264"/>
                </a:lnTo>
                <a:close/>
              </a:path>
            </a:pathLst>
          </a:custGeom>
          <a:noFill/>
          <a:ln>
            <a:noFill/>
          </a:ln>
        </p:spPr>
      </p:pic>
      <p:sp>
        <p:nvSpPr>
          <p:cNvPr id="509" name="Google Shape;509;p15"/>
          <p:cNvSpPr/>
          <p:nvPr/>
        </p:nvSpPr>
        <p:spPr>
          <a:xfrm>
            <a:off x="9010391" y="2099262"/>
            <a:ext cx="2222302"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Exploitation (SE)</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10" name="Google Shape;510;p15"/>
          <p:cNvSpPr/>
          <p:nvPr/>
        </p:nvSpPr>
        <p:spPr>
          <a:xfrm>
            <a:off x="9010391" y="3153095"/>
            <a:ext cx="1592466"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Abuse (SA)</a:t>
            </a: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11" name="Google Shape;511;p15"/>
          <p:cNvSpPr/>
          <p:nvPr/>
        </p:nvSpPr>
        <p:spPr>
          <a:xfrm>
            <a:off x="9010391" y="4217324"/>
            <a:ext cx="2058848"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1800"/>
              <a:buFont typeface="Arial"/>
              <a:buNone/>
              <a:tabLst/>
              <a:defRPr/>
            </a:pPr>
            <a:r>
              <a:rPr kumimoji="0" lang="en-CA" sz="1800" b="1" i="1" u="none" strike="noStrike" kern="1200" cap="none" spc="0" normalizeH="0" baseline="0" noProof="0">
                <a:ln>
                  <a:noFill/>
                </a:ln>
                <a:solidFill>
                  <a:srgbClr val="FFFFFF"/>
                </a:solidFill>
                <a:effectLst/>
                <a:uLnTx/>
                <a:uFillTx/>
                <a:latin typeface="Arial"/>
                <a:ea typeface="Arial"/>
                <a:cs typeface="Arial"/>
                <a:sym typeface="Arial"/>
              </a:rPr>
              <a:t>Sexual Harassment (SH)</a:t>
            </a:r>
            <a:endParaRPr kumimoji="0"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12" name="Google Shape;512;p15"/>
          <p:cNvSpPr/>
          <p:nvPr/>
        </p:nvSpPr>
        <p:spPr>
          <a:xfrm>
            <a:off x="11959769" y="1272835"/>
            <a:ext cx="346531" cy="4527941"/>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prstClr val="white"/>
              </a:buClr>
              <a:buSzPts val="1800"/>
              <a:buFont typeface="Arial"/>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5" name="Title 1">
            <a:extLst>
              <a:ext uri="{FF2B5EF4-FFF2-40B4-BE49-F238E27FC236}">
                <a16:creationId xmlns:a16="http://schemas.microsoft.com/office/drawing/2014/main" id="{8A1C287D-9FE6-A467-BC72-603355AE4D10}"/>
              </a:ext>
            </a:extLst>
          </p:cNvPr>
          <p:cNvSpPr txBox="1">
            <a:spLocks/>
          </p:cNvSpPr>
          <p:nvPr/>
        </p:nvSpPr>
        <p:spPr>
          <a:xfrm>
            <a:off x="180014" y="102661"/>
            <a:ext cx="4622991" cy="651648"/>
          </a:xfrm>
          <a:prstGeom prst="rect">
            <a:avLst/>
          </a:prstGeom>
        </p:spPr>
        <p:txBody>
          <a:bodyPr lIns="91440" tIns="45720" rIns="91440" bIns="45720" anchor="t"/>
          <a:lstStyle>
            <a:lvl1pPr algn="ctr" rtl="0" eaLnBrk="0" fontAlgn="base" hangingPunct="0">
              <a:spcBef>
                <a:spcPct val="0"/>
              </a:spcBef>
              <a:spcAft>
                <a:spcPct val="0"/>
              </a:spcAft>
              <a:defRPr sz="3840" b="1" kern="1200">
                <a:solidFill>
                  <a:srgbClr val="002060"/>
                </a:solidFill>
                <a:latin typeface="Arial" pitchFamily="34" charset="0"/>
                <a:ea typeface="+mj-ea"/>
                <a:cs typeface="Arial" pitchFamily="34" charset="0"/>
              </a:defRPr>
            </a:lvl1pPr>
            <a:lvl2pPr algn="ctr" rtl="0" eaLnBrk="0" fontAlgn="base" hangingPunct="0">
              <a:spcBef>
                <a:spcPct val="0"/>
              </a:spcBef>
              <a:spcAft>
                <a:spcPct val="0"/>
              </a:spcAft>
              <a:defRPr sz="5280">
                <a:solidFill>
                  <a:srgbClr val="632523"/>
                </a:solidFill>
                <a:latin typeface="Arial" charset="0"/>
                <a:cs typeface="Arial" charset="0"/>
              </a:defRPr>
            </a:lvl2pPr>
            <a:lvl3pPr algn="ctr" rtl="0" eaLnBrk="0" fontAlgn="base" hangingPunct="0">
              <a:spcBef>
                <a:spcPct val="0"/>
              </a:spcBef>
              <a:spcAft>
                <a:spcPct val="0"/>
              </a:spcAft>
              <a:defRPr sz="5280">
                <a:solidFill>
                  <a:srgbClr val="632523"/>
                </a:solidFill>
                <a:latin typeface="Arial" charset="0"/>
                <a:cs typeface="Arial" charset="0"/>
              </a:defRPr>
            </a:lvl3pPr>
            <a:lvl4pPr algn="ctr" rtl="0" eaLnBrk="0" fontAlgn="base" hangingPunct="0">
              <a:spcBef>
                <a:spcPct val="0"/>
              </a:spcBef>
              <a:spcAft>
                <a:spcPct val="0"/>
              </a:spcAft>
              <a:defRPr sz="5280">
                <a:solidFill>
                  <a:srgbClr val="632523"/>
                </a:solidFill>
                <a:latin typeface="Arial" charset="0"/>
                <a:cs typeface="Arial" charset="0"/>
              </a:defRPr>
            </a:lvl4pPr>
            <a:lvl5pPr algn="ctr" rtl="0" eaLnBrk="0" fontAlgn="base" hangingPunct="0">
              <a:spcBef>
                <a:spcPct val="0"/>
              </a:spcBef>
              <a:spcAft>
                <a:spcPct val="0"/>
              </a:spcAft>
              <a:defRPr sz="5280">
                <a:solidFill>
                  <a:srgbClr val="632523"/>
                </a:solidFill>
                <a:latin typeface="Arial" charset="0"/>
                <a:cs typeface="Arial" charset="0"/>
              </a:defRPr>
            </a:lvl5pPr>
            <a:lvl6pPr marL="548640" algn="ctr" rtl="0" fontAlgn="base">
              <a:spcBef>
                <a:spcPct val="0"/>
              </a:spcBef>
              <a:spcAft>
                <a:spcPct val="0"/>
              </a:spcAft>
              <a:defRPr sz="5280">
                <a:solidFill>
                  <a:srgbClr val="632523"/>
                </a:solidFill>
                <a:latin typeface="Arial" charset="0"/>
                <a:cs typeface="Arial" charset="0"/>
              </a:defRPr>
            </a:lvl6pPr>
            <a:lvl7pPr marL="1097280" algn="ctr" rtl="0" fontAlgn="base">
              <a:spcBef>
                <a:spcPct val="0"/>
              </a:spcBef>
              <a:spcAft>
                <a:spcPct val="0"/>
              </a:spcAft>
              <a:defRPr sz="5280">
                <a:solidFill>
                  <a:srgbClr val="632523"/>
                </a:solidFill>
                <a:latin typeface="Arial" charset="0"/>
                <a:cs typeface="Arial" charset="0"/>
              </a:defRPr>
            </a:lvl7pPr>
            <a:lvl8pPr marL="1645920" algn="ctr" rtl="0" fontAlgn="base">
              <a:spcBef>
                <a:spcPct val="0"/>
              </a:spcBef>
              <a:spcAft>
                <a:spcPct val="0"/>
              </a:spcAft>
              <a:defRPr sz="5280">
                <a:solidFill>
                  <a:srgbClr val="632523"/>
                </a:solidFill>
                <a:latin typeface="Arial" charset="0"/>
                <a:cs typeface="Arial" charset="0"/>
              </a:defRPr>
            </a:lvl8pPr>
            <a:lvl9pPr marL="2194560" algn="ctr" rtl="0" fontAlgn="base">
              <a:spcBef>
                <a:spcPct val="0"/>
              </a:spcBef>
              <a:spcAft>
                <a:spcPct val="0"/>
              </a:spcAft>
              <a:defRPr sz="5280">
                <a:solidFill>
                  <a:srgbClr val="632523"/>
                </a:solidFill>
                <a:latin typeface="Arial" charset="0"/>
                <a:cs typeface="Arial" charset="0"/>
              </a:defRPr>
            </a:lvl9pPr>
          </a:lstStyle>
          <a:p>
            <a:pPr algn="l"/>
            <a:r>
              <a:rPr lang="en-US" sz="3200" dirty="0">
                <a:solidFill>
                  <a:schemeClr val="bg1"/>
                </a:solidFill>
                <a:latin typeface="Source Sans Pro Regular"/>
                <a:cs typeface="Arial"/>
              </a:rPr>
              <a:t>7.4 PRSEAH</a:t>
            </a:r>
          </a:p>
        </p:txBody>
      </p:sp>
    </p:spTree>
    <p:extLst>
      <p:ext uri="{BB962C8B-B14F-4D97-AF65-F5344CB8AC3E}">
        <p14:creationId xmlns:p14="http://schemas.microsoft.com/office/powerpoint/2010/main" val="316817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par>
                                <p:cTn id="8" presetID="10" presetClass="entr" presetSubtype="0" fill="hold" nodeType="withEffect">
                                  <p:stCondLst>
                                    <p:cond delay="500"/>
                                  </p:stCondLst>
                                  <p:childTnLst>
                                    <p:set>
                                      <p:cBhvr>
                                        <p:cTn id="9" dur="1" fill="hold">
                                          <p:stCondLst>
                                            <p:cond delay="0"/>
                                          </p:stCondLst>
                                        </p:cTn>
                                        <p:tgtEl>
                                          <p:spTgt spid="501"/>
                                        </p:tgtEl>
                                        <p:attrNameLst>
                                          <p:attrName>style.visibility</p:attrName>
                                        </p:attrNameLst>
                                      </p:cBhvr>
                                      <p:to>
                                        <p:strVal val="visible"/>
                                      </p:to>
                                    </p:set>
                                    <p:animEffect transition="in" filter="fade">
                                      <p:cBhvr>
                                        <p:cTn id="10" dur="500"/>
                                        <p:tgtEl>
                                          <p:spTgt spid="501"/>
                                        </p:tgtEl>
                                      </p:cBhvr>
                                    </p:animEffect>
                                  </p:childTnLst>
                                </p:cTn>
                              </p:par>
                              <p:par>
                                <p:cTn id="11" presetID="10" presetClass="entr" presetSubtype="0" fill="hold" nodeType="withEffect">
                                  <p:stCondLst>
                                    <p:cond delay="500"/>
                                  </p:stCondLst>
                                  <p:childTnLst>
                                    <p:set>
                                      <p:cBhvr>
                                        <p:cTn id="12" dur="1" fill="hold">
                                          <p:stCondLst>
                                            <p:cond delay="0"/>
                                          </p:stCondLst>
                                        </p:cTn>
                                        <p:tgtEl>
                                          <p:spTgt spid="500"/>
                                        </p:tgtEl>
                                        <p:attrNameLst>
                                          <p:attrName>style.visibility</p:attrName>
                                        </p:attrNameLst>
                                      </p:cBhvr>
                                      <p:to>
                                        <p:strVal val="visible"/>
                                      </p:to>
                                    </p:set>
                                    <p:animEffect transition="in" filter="fade">
                                      <p:cBhvr>
                                        <p:cTn id="13" dur="500"/>
                                        <p:tgtEl>
                                          <p:spTgt spid="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half" idx="1"/>
          </p:nvPr>
        </p:nvSpPr>
        <p:spPr>
          <a:xfrm>
            <a:off x="434805" y="1731534"/>
            <a:ext cx="11347451" cy="1870076"/>
          </a:xfrm>
        </p:spPr>
        <p:txBody>
          <a:bodyPr lIns="45719" tIns="45720" rIns="45719" bIns="45720" anchor="ctr">
            <a:normAutofit/>
          </a:bodyPr>
          <a:lstStyle/>
          <a:p>
            <a:pPr marL="0" indent="0">
              <a:spcBef>
                <a:spcPts val="0"/>
              </a:spcBef>
              <a:buNone/>
            </a:pPr>
            <a:r>
              <a:rPr lang="en-US" sz="3200" b="1" dirty="0"/>
              <a:t>7.5 Group activity: </a:t>
            </a:r>
          </a:p>
          <a:p>
            <a:r>
              <a:rPr lang="en-US" sz="3200" b="1" dirty="0"/>
              <a:t>Code of conduct and Prevention and Response to Sexual Exploitation, Abuse and Sexual Harassment   </a:t>
            </a:r>
            <a:endParaRPr lang="en-US" sz="3200" dirty="0">
              <a:solidFill>
                <a:srgbClr val="000000"/>
              </a:solidFill>
            </a:endParaRPr>
          </a:p>
          <a:p>
            <a:pPr>
              <a:spcBef>
                <a:spcPts val="0"/>
              </a:spcBef>
            </a:pPr>
            <a:endParaRPr lang="en-US" sz="3200" b="1" dirty="0"/>
          </a:p>
        </p:txBody>
      </p:sp>
      <p:sp>
        <p:nvSpPr>
          <p:cNvPr id="4" name="Slide Number Placeholder 1">
            <a:extLst>
              <a:ext uri="{FF2B5EF4-FFF2-40B4-BE49-F238E27FC236}">
                <a16:creationId xmlns:a16="http://schemas.microsoft.com/office/drawing/2014/main" id="{98986FDA-1AD0-4CC8-96A3-1A8E7DC892D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56</a:t>
            </a:fld>
            <a:endParaRPr lang="en-US" sz="1000">
              <a:solidFill>
                <a:schemeClr val="tx1">
                  <a:lumMod val="65000"/>
                  <a:lumOff val="35000"/>
                </a:schemeClr>
              </a:solidFill>
            </a:endParaRPr>
          </a:p>
        </p:txBody>
      </p:sp>
    </p:spTree>
    <p:extLst>
      <p:ext uri="{BB962C8B-B14F-4D97-AF65-F5344CB8AC3E}">
        <p14:creationId xmlns:p14="http://schemas.microsoft.com/office/powerpoint/2010/main" val="3273506029"/>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Session objectives</a:t>
            </a:r>
            <a:endParaRPr lang="en-US" b="1"/>
          </a:p>
        </p:txBody>
      </p:sp>
      <p:sp>
        <p:nvSpPr>
          <p:cNvPr id="6" name="Content Placeholder 1"/>
          <p:cNvSpPr txBox="1"/>
          <p:nvPr/>
        </p:nvSpPr>
        <p:spPr>
          <a:xfrm>
            <a:off x="4101138" y="1777266"/>
            <a:ext cx="7728266" cy="16979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en-US" sz="2400" dirty="0">
                <a:solidFill>
                  <a:srgbClr val="10253F"/>
                </a:solidFill>
                <a:latin typeface="Source Sans Pro Regular"/>
                <a:ea typeface="Arial"/>
                <a:cs typeface="Arial"/>
              </a:rPr>
              <a:t>At the end of this session, you should be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dirty="0">
                <a:solidFill>
                  <a:srgbClr val="10253F"/>
                </a:solidFill>
                <a:latin typeface="Source Sans Pro Regular"/>
                <a:cs typeface="Arial"/>
              </a:rPr>
              <a:t>Draft measures to address sexual misconduct in the context of field work</a:t>
            </a:r>
            <a:endParaRPr lang="fr-FR" sz="2400" dirty="0">
              <a:solidFill>
                <a:srgbClr val="10253F"/>
              </a:solidFill>
              <a:latin typeface="Source Sans Pro Regular"/>
              <a:cs typeface="Arial"/>
            </a:endParaRP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2400" dirty="0">
              <a:solidFill>
                <a:srgbClr val="10253F"/>
              </a:solidFill>
              <a:latin typeface="Source Sans Pro Regular"/>
              <a:cs typeface="Arial"/>
            </a:endParaRPr>
          </a:p>
        </p:txBody>
      </p:sp>
      <p:sp>
        <p:nvSpPr>
          <p:cNvPr id="7" name="Slide Number Placeholder 1">
            <a:extLst>
              <a:ext uri="{FF2B5EF4-FFF2-40B4-BE49-F238E27FC236}">
                <a16:creationId xmlns:a16="http://schemas.microsoft.com/office/drawing/2014/main" id="{2C4773F8-DC78-4441-856B-1A2281B50923}"/>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57</a:t>
            </a:fld>
            <a:endParaRPr lang="en-US" sz="1000">
              <a:solidFill>
                <a:schemeClr val="tx1">
                  <a:lumMod val="65000"/>
                  <a:lumOff val="35000"/>
                </a:schemeClr>
              </a:solidFill>
            </a:endParaRPr>
          </a:p>
        </p:txBody>
      </p:sp>
    </p:spTree>
    <p:extLst>
      <p:ext uri="{BB962C8B-B14F-4D97-AF65-F5344CB8AC3E}">
        <p14:creationId xmlns:p14="http://schemas.microsoft.com/office/powerpoint/2010/main" val="891943738"/>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Content Placeholder 1"/>
          <p:cNvSpPr txBox="1"/>
          <p:nvPr/>
        </p:nvSpPr>
        <p:spPr>
          <a:xfrm>
            <a:off x="4353820" y="2853159"/>
            <a:ext cx="7049257" cy="2372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t">
            <a:spAutoFit/>
          </a:bodyPr>
          <a:lstStyle/>
          <a:p>
            <a:pPr algn="ctr" rtl="0" fontAlgn="base"/>
            <a:r>
              <a:rPr lang="en-US" sz="2400" dirty="0">
                <a:solidFill>
                  <a:srgbClr val="FF0000"/>
                </a:solidFill>
                <a:highlight>
                  <a:srgbClr val="FFFF00"/>
                </a:highlight>
                <a:latin typeface="Source Sans Pro Regular"/>
                <a:ea typeface="Source Sans Pro Regular"/>
              </a:rPr>
              <a:t>Instruction to facilitator: please insert here the summary of the brainstorming session related to the station 11. RRT </a:t>
            </a:r>
            <a:r>
              <a:rPr lang="en-US" sz="2400" dirty="0">
                <a:solidFill>
                  <a:srgbClr val="FF0000"/>
                </a:solidFill>
                <a:highlight>
                  <a:srgbClr val="FFFF00"/>
                </a:highlight>
                <a:latin typeface="Source Sans Pro Regular"/>
              </a:rPr>
              <a:t>ethics and code of conduct in Group activity 1.2:​</a:t>
            </a:r>
          </a:p>
          <a:p>
            <a:pPr algn="ctr" rtl="0" fontAlgn="base"/>
            <a:r>
              <a:rPr lang="en-CA" sz="2400" dirty="0">
                <a:solidFill>
                  <a:srgbClr val="FF0000"/>
                </a:solidFill>
                <a:highlight>
                  <a:srgbClr val="FFFF00"/>
                </a:highlight>
                <a:latin typeface="Source Sans Pro Regular"/>
              </a:rPr>
              <a:t>Brainstorming session: the country RRT experience</a:t>
            </a:r>
            <a:endParaRPr lang="fr-FR" sz="2400" dirty="0">
              <a:solidFill>
                <a:srgbClr val="FF0000"/>
              </a:solidFill>
              <a:highlight>
                <a:srgbClr val="FFFF00"/>
              </a:highlight>
              <a:latin typeface="Source Sans Pro Regular"/>
            </a:endParaRPr>
          </a:p>
          <a:p>
            <a:pPr>
              <a:spcBef>
                <a:spcPts val="500"/>
              </a:spcBef>
              <a:defRPr sz="2400">
                <a:latin typeface="Source Sans Pro Regular"/>
                <a:ea typeface="Source Sans Pro Regular"/>
                <a:cs typeface="Source Sans Pro Regular"/>
                <a:sym typeface="Source Sans Pro Regular"/>
              </a:defRPr>
            </a:pPr>
            <a:endParaRPr lang="en-US" dirty="0">
              <a:solidFill>
                <a:srgbClr val="FF0000"/>
              </a:solidFill>
            </a:endParaRPr>
          </a:p>
        </p:txBody>
      </p:sp>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55105"/>
            <a:ext cx="2651761"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rPr lang="en-US"/>
              <a:t>32</a:t>
            </a:r>
            <a:endParaRPr lang="fr-FR"/>
          </a:p>
        </p:txBody>
      </p:sp>
      <p:sp>
        <p:nvSpPr>
          <p:cNvPr id="2" name="TextBox 8">
            <a:extLst>
              <a:ext uri="{FF2B5EF4-FFF2-40B4-BE49-F238E27FC236}">
                <a16:creationId xmlns:a16="http://schemas.microsoft.com/office/drawing/2014/main" id="{F4278828-3558-B3D7-26C7-DD87AE026101}"/>
              </a:ext>
            </a:extLst>
          </p:cNvPr>
          <p:cNvSpPr txBox="1"/>
          <p:nvPr/>
        </p:nvSpPr>
        <p:spPr>
          <a:xfrm>
            <a:off x="179694" y="312023"/>
            <a:ext cx="3405982"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lang="fr-FR" b="1"/>
              <a:t>Brainstorming session </a:t>
            </a:r>
            <a:r>
              <a:rPr lang="fr-FR" b="1" err="1"/>
              <a:t>summary</a:t>
            </a:r>
          </a:p>
        </p:txBody>
      </p:sp>
    </p:spTree>
    <p:extLst>
      <p:ext uri="{BB962C8B-B14F-4D97-AF65-F5344CB8AC3E}">
        <p14:creationId xmlns:p14="http://schemas.microsoft.com/office/powerpoint/2010/main" val="936520509"/>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r>
              <a:rPr lang="en-US" sz="2800" b="1" kern="1200">
                <a:solidFill>
                  <a:srgbClr val="951D19"/>
                </a:solidFill>
                <a:latin typeface="Source Sans Pro"/>
                <a:ea typeface="+mj-ea"/>
                <a:cs typeface="Arial" pitchFamily="34" charset="0"/>
              </a:rPr>
              <a:t>Instructions for group work (1)</a:t>
            </a:r>
          </a:p>
        </p:txBody>
      </p:sp>
      <p:sp>
        <p:nvSpPr>
          <p:cNvPr id="6" name="Espace réservé du texte 5"/>
          <p:cNvSpPr>
            <a:spLocks noGrp="1"/>
          </p:cNvSpPr>
          <p:nvPr>
            <p:ph type="body" idx="1"/>
          </p:nvPr>
        </p:nvSpPr>
        <p:spPr>
          <a:xfrm>
            <a:off x="338263" y="1532317"/>
            <a:ext cx="11526559" cy="4654071"/>
          </a:xfrm>
        </p:spPr>
        <p:txBody>
          <a:bodyPr lIns="45719" tIns="45720" rIns="45719" bIns="45720" anchor="t">
            <a:noAutofit/>
          </a:bodyPr>
          <a:lstStyle/>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Discuss in groups:</a:t>
            </a:r>
            <a:endParaRPr lang="en-US" strike="sngStrike">
              <a:solidFill>
                <a:schemeClr val="tx1"/>
              </a:solidFill>
              <a:highlight>
                <a:srgbClr val="FFFF00"/>
              </a:highlight>
              <a:cs typeface="Arial"/>
            </a:endParaRPr>
          </a:p>
          <a:p>
            <a:pPr marL="559435" lvl="1" indent="-342900" defTabSz="914400">
              <a:lnSpc>
                <a:spcPct val="100000"/>
              </a:lnSpc>
              <a:spcBef>
                <a:spcPts val="500"/>
              </a:spcBef>
              <a:buClr>
                <a:srgbClr val="65A000"/>
              </a:buClr>
              <a:buFont typeface="Wingdings" panose="05000000000000000000" pitchFamily="2" charset="2"/>
              <a:buChar char="§"/>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How may sexual misconduct be tracked, and responded to while deployed?</a:t>
            </a:r>
            <a:endParaRPr lang="en-US">
              <a:solidFill>
                <a:schemeClr val="tx1"/>
              </a:solidFill>
            </a:endParaRPr>
          </a:p>
          <a:p>
            <a:pPr marL="559435" lvl="1" indent="-342900" defTabSz="914400" hangingPunct="0">
              <a:lnSpc>
                <a:spcPct val="100000"/>
              </a:lnSpc>
              <a:spcBef>
                <a:spcPts val="500"/>
              </a:spcBef>
              <a:buClr>
                <a:srgbClr val="65A000"/>
              </a:buClr>
              <a:buFont typeface="Wingdings" panose="05000000000000000000" pitchFamily="2" charset="2"/>
              <a:buChar char="§"/>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Are there different expectations for Team Leaders vs. RRT members? Ministry staff vs. RRT members from other organizations? </a:t>
            </a:r>
          </a:p>
          <a:p>
            <a:pPr marL="559435" lvl="1" indent="-342900" defTabSz="914400" hangingPunct="0">
              <a:lnSpc>
                <a:spcPct val="100000"/>
              </a:lnSpc>
              <a:spcBef>
                <a:spcPts val="500"/>
              </a:spcBef>
              <a:buClr>
                <a:srgbClr val="65A000"/>
              </a:buClr>
              <a:buFont typeface="Wingdings" panose="05000000000000000000" pitchFamily="2" charset="2"/>
              <a:buChar char="§"/>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What may be the consequences for sexual misconduct during a mobilization? </a:t>
            </a:r>
          </a:p>
          <a:p>
            <a:pPr marL="848995" lvl="3" indent="-342900" defTabSz="914400" hangingPunct="0">
              <a:lnSpc>
                <a:spcPct val="100000"/>
              </a:lnSpc>
              <a:spcBef>
                <a:spcPts val="500"/>
              </a:spcBef>
              <a:buClr>
                <a:srgbClr val="65A000"/>
              </a:buClr>
              <a:buFont typeface="Calibri"/>
              <a:buChar char="-"/>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How may be determined the consequences for various levels of sexual misconduct? </a:t>
            </a:r>
          </a:p>
          <a:p>
            <a:pPr marL="848995" lvl="3" indent="-342900" defTabSz="914400" hangingPunct="0">
              <a:lnSpc>
                <a:spcPct val="100000"/>
              </a:lnSpc>
              <a:spcBef>
                <a:spcPts val="500"/>
              </a:spcBef>
              <a:buClr>
                <a:srgbClr val="65A000"/>
              </a:buClr>
              <a:buFont typeface="Calibri"/>
              <a:buChar char="-"/>
              <a:defRPr sz="2400">
                <a:solidFill>
                  <a:srgbClr val="10253F"/>
                </a:solidFill>
                <a:latin typeface="Source Sans Pro Regular"/>
                <a:ea typeface="Source Sans Pro Regular"/>
                <a:cs typeface="Source Sans Pro Regular"/>
                <a:sym typeface="Source Sans Pro Regular"/>
              </a:defRPr>
            </a:pPr>
            <a:r>
              <a:rPr lang="en-US">
                <a:solidFill>
                  <a:schemeClr val="tx1"/>
                </a:solidFill>
                <a:cs typeface="Arial"/>
              </a:rPr>
              <a:t>When is it appropriate to send an RRT member home (if ever)? </a:t>
            </a:r>
          </a:p>
          <a:p>
            <a:pPr marL="34925" lvl="2" indent="0">
              <a:spcBef>
                <a:spcPts val="500"/>
              </a:spcBef>
              <a:buClr>
                <a:schemeClr val="accent3"/>
              </a:buClr>
              <a:buNone/>
              <a:defRPr sz="2400">
                <a:solidFill>
                  <a:srgbClr val="10253F"/>
                </a:solidFill>
                <a:latin typeface="Source Sans Pro Regular"/>
                <a:ea typeface="Source Sans Pro Regular"/>
                <a:cs typeface="Source Sans Pro Regular"/>
                <a:sym typeface="Source Sans Pro Regular"/>
              </a:defRPr>
            </a:pPr>
            <a:endParaRPr lang="en-US">
              <a:solidFill>
                <a:srgbClr val="10253F"/>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en-US"/>
          </a:p>
        </p:txBody>
      </p:sp>
      <p:sp>
        <p:nvSpPr>
          <p:cNvPr id="3" name="ZoneTexte 2">
            <a:extLst>
              <a:ext uri="{FF2B5EF4-FFF2-40B4-BE49-F238E27FC236}">
                <a16:creationId xmlns:a16="http://schemas.microsoft.com/office/drawing/2014/main" id="{91ED658C-F1A7-1083-09A3-0D106085A483}"/>
              </a:ext>
            </a:extLst>
          </p:cNvPr>
          <p:cNvSpPr txBox="1"/>
          <p:nvPr/>
        </p:nvSpPr>
        <p:spPr>
          <a:xfrm>
            <a:off x="19118" y="20109"/>
            <a:ext cx="1145619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800" b="1" dirty="0">
                <a:solidFill>
                  <a:srgbClr val="FFFFFF"/>
                </a:solidFill>
                <a:latin typeface="Source Sans Pro"/>
                <a:ea typeface="Source Sans Pro"/>
              </a:rPr>
              <a:t>7.5 </a:t>
            </a:r>
            <a:r>
              <a:rPr lang="en-US" sz="2800" b="1" dirty="0">
                <a:solidFill>
                  <a:srgbClr val="FFFFFF"/>
                </a:solidFill>
                <a:latin typeface="Source Sans Pro"/>
                <a:ea typeface="+mj-lt"/>
                <a:cs typeface="+mj-lt"/>
              </a:rPr>
              <a:t>Group activity: code of conduct and PRSEAH</a:t>
            </a:r>
            <a:endParaRPr lang="en-US" sz="2800" dirty="0">
              <a:latin typeface="Source Sans Pro"/>
              <a:ea typeface="Calibri" panose="020F0502020204030204"/>
              <a:cs typeface="Calibri" panose="020F0502020204030204"/>
            </a:endParaRPr>
          </a:p>
        </p:txBody>
      </p:sp>
      <p:sp>
        <p:nvSpPr>
          <p:cNvPr id="5" name="Slide Number Placeholder 1">
            <a:extLst>
              <a:ext uri="{FF2B5EF4-FFF2-40B4-BE49-F238E27FC236}">
                <a16:creationId xmlns:a16="http://schemas.microsoft.com/office/drawing/2014/main" id="{9E8011D9-E4E0-4C77-805E-55389318880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59</a:t>
            </a:fld>
            <a:endParaRPr lang="en-US" sz="1000">
              <a:solidFill>
                <a:schemeClr val="tx1">
                  <a:lumMod val="65000"/>
                  <a:lumOff val="35000"/>
                </a:schemeClr>
              </a:solidFill>
            </a:endParaRPr>
          </a:p>
        </p:txBody>
      </p:sp>
    </p:spTree>
    <p:extLst>
      <p:ext uri="{BB962C8B-B14F-4D97-AF65-F5344CB8AC3E}">
        <p14:creationId xmlns:p14="http://schemas.microsoft.com/office/powerpoint/2010/main" val="96823375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357162" y="2825818"/>
            <a:ext cx="9731375" cy="571096"/>
          </a:xfrm>
          <a:prstGeom prst="rect">
            <a:avLst/>
          </a:prstGeom>
        </p:spPr>
        <p:txBody>
          <a:bodyPr vert="horz" wrap="square" lIns="0" tIns="16933" rIns="0" bIns="0" numCol="1" rtlCol="0" anchor="ctr" anchorCtr="0" compatLnSpc="1">
            <a:prstTxWarp prst="textNoShape">
              <a:avLst/>
            </a:prstTxWarp>
            <a:spAutoFit/>
          </a:bodyPr>
          <a:lstStyle/>
          <a:p>
            <a:pPr algn="ctr"/>
            <a:r>
              <a:rPr lang="en-US" sz="4000" b="1"/>
              <a:t>7.1 Responder wellbeing</a:t>
            </a:r>
          </a:p>
        </p:txBody>
      </p:sp>
      <p:sp>
        <p:nvSpPr>
          <p:cNvPr id="4" name="Slide Number Placeholder 5"/>
          <p:cNvSpPr txBox="1">
            <a:spLocks/>
          </p:cNvSpPr>
          <p:nvPr/>
        </p:nvSpPr>
        <p:spPr>
          <a:xfrm>
            <a:off x="11958151"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6</a:t>
            </a:r>
          </a:p>
        </p:txBody>
      </p:sp>
    </p:spTree>
    <p:extLst>
      <p:ext uri="{BB962C8B-B14F-4D97-AF65-F5344CB8AC3E}">
        <p14:creationId xmlns:p14="http://schemas.microsoft.com/office/powerpoint/2010/main" val="340648290"/>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123542" y="734609"/>
            <a:ext cx="6690916" cy="646114"/>
          </a:xfrm>
        </p:spPr>
        <p:txBody>
          <a:bodyPr lIns="45719" tIns="45720" rIns="45719" bIns="45720" anchor="ctr">
            <a:noAutofit/>
          </a:bodyPr>
          <a:lstStyle/>
          <a:p>
            <a:r>
              <a:rPr lang="en-US" sz="2800" b="1" kern="1200">
                <a:solidFill>
                  <a:srgbClr val="951D19"/>
                </a:solidFill>
                <a:latin typeface="Source Sans Pro"/>
                <a:ea typeface="+mj-ea"/>
                <a:cs typeface="Arial" pitchFamily="34" charset="0"/>
              </a:rPr>
              <a:t>Instructions for group work (2)</a:t>
            </a:r>
          </a:p>
        </p:txBody>
      </p:sp>
      <p:sp>
        <p:nvSpPr>
          <p:cNvPr id="6" name="Espace réservé du texte 5"/>
          <p:cNvSpPr>
            <a:spLocks noGrp="1"/>
          </p:cNvSpPr>
          <p:nvPr>
            <p:ph type="body" idx="1"/>
          </p:nvPr>
        </p:nvSpPr>
        <p:spPr>
          <a:xfrm>
            <a:off x="225374" y="1504095"/>
            <a:ext cx="11032671" cy="4654071"/>
          </a:xfrm>
        </p:spPr>
        <p:txBody>
          <a:bodyPr lIns="45719" tIns="45720" rIns="45719" bIns="45720" anchor="t">
            <a:noAutofit/>
          </a:bodyPr>
          <a:lstStyle/>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en-US" sz="2800" dirty="0">
                <a:solidFill>
                  <a:schemeClr val="tx1"/>
                </a:solidFill>
              </a:rPr>
              <a:t>Suggest at least 5 measures that could address Sexual Exploitation, Abuse and Sexual Harassment in the context of field work</a:t>
            </a:r>
            <a:endParaRPr lang="fr-FR" sz="2800">
              <a:solidFill>
                <a:schemeClr val="tx1"/>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en-US" sz="2800" dirty="0">
                <a:solidFill>
                  <a:schemeClr val="tx1"/>
                </a:solidFill>
                <a:cs typeface="Arial"/>
              </a:rPr>
              <a:t>Each group will assign a rapporteur to present a summary of outcomes of the group discussion in plenary</a:t>
            </a: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en-US" sz="2800" dirty="0">
              <a:solidFill>
                <a:schemeClr val="tx1"/>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en-US" sz="2800" dirty="0">
                <a:solidFill>
                  <a:schemeClr val="tx1"/>
                </a:solidFill>
                <a:cs typeface="Arial"/>
              </a:rPr>
              <a:t>Duration: 45’ group work; 15' presentations</a:t>
            </a:r>
            <a:endParaRPr lang="en-US" sz="2800" b="1" dirty="0">
              <a:solidFill>
                <a:srgbClr val="9B1E1A"/>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en-US" sz="2800" b="1" dirty="0">
              <a:solidFill>
                <a:srgbClr val="9B1E1A"/>
              </a:solidFill>
              <a:cs typeface="Aria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r>
              <a:rPr lang="en-US" sz="2800" b="1" dirty="0">
                <a:solidFill>
                  <a:srgbClr val="9B1E1A"/>
                </a:solidFill>
                <a:cs typeface="Arial"/>
              </a:rPr>
              <a:t>Output: </a:t>
            </a:r>
            <a:r>
              <a:rPr lang="en-US" sz="2800" b="1" dirty="0">
                <a:solidFill>
                  <a:srgbClr val="9B1E1A"/>
                </a:solidFill>
              </a:rPr>
              <a:t>suggested measures to address Sexual Exploitation, Abuse and Sexual Harassment</a:t>
            </a:r>
            <a:r>
              <a:rPr lang="en-US" sz="2800" dirty="0">
                <a:solidFill>
                  <a:srgbClr val="9B1E1A"/>
                </a:solidFill>
              </a:rPr>
              <a:t> </a:t>
            </a:r>
            <a:endParaRPr lang="en-US" sz="2800" b="1" dirty="0">
              <a:solidFill>
                <a:srgbClr val="9B1E1A"/>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en-US" sz="2800">
              <a:solidFill>
                <a:srgbClr val="10253F"/>
              </a:solidFill>
            </a:endParaRPr>
          </a:p>
          <a:p>
            <a:pPr marL="342900" lvl="2" indent="-307975">
              <a:spcBef>
                <a:spcPts val="500"/>
              </a:spcBef>
              <a:buClr>
                <a:schemeClr val="accent3"/>
              </a:buClr>
              <a:buFont typeface="Arial"/>
              <a:buChar char="•"/>
              <a:defRPr sz="2400">
                <a:solidFill>
                  <a:srgbClr val="10253F"/>
                </a:solidFill>
                <a:latin typeface="Source Sans Pro Regular"/>
                <a:ea typeface="Source Sans Pro Regular"/>
                <a:cs typeface="Source Sans Pro Regular"/>
                <a:sym typeface="Source Sans Pro Regular"/>
              </a:defRPr>
            </a:pPr>
            <a:endParaRPr lang="en-US" sz="2800"/>
          </a:p>
        </p:txBody>
      </p:sp>
      <p:sp>
        <p:nvSpPr>
          <p:cNvPr id="3" name="ZoneTexte 2">
            <a:extLst>
              <a:ext uri="{FF2B5EF4-FFF2-40B4-BE49-F238E27FC236}">
                <a16:creationId xmlns:a16="http://schemas.microsoft.com/office/drawing/2014/main" id="{91ED658C-F1A7-1083-09A3-0D106085A483}"/>
              </a:ext>
            </a:extLst>
          </p:cNvPr>
          <p:cNvSpPr txBox="1"/>
          <p:nvPr/>
        </p:nvSpPr>
        <p:spPr>
          <a:xfrm>
            <a:off x="19118" y="20109"/>
            <a:ext cx="1145619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2800" b="1" dirty="0">
                <a:solidFill>
                  <a:srgbClr val="FFFFFF"/>
                </a:solidFill>
                <a:latin typeface="Source Sans Pro"/>
                <a:ea typeface="Source Sans Pro"/>
              </a:rPr>
              <a:t>7.5 </a:t>
            </a:r>
            <a:r>
              <a:rPr lang="en-US" sz="2800" b="1" dirty="0">
                <a:solidFill>
                  <a:srgbClr val="FFFFFF"/>
                </a:solidFill>
                <a:latin typeface="Calibri"/>
                <a:ea typeface="Source Sans Pro"/>
                <a:cs typeface="Calibri"/>
              </a:rPr>
              <a:t>Group</a:t>
            </a:r>
            <a:r>
              <a:rPr lang="en-US" sz="2800" b="1" dirty="0">
                <a:solidFill>
                  <a:srgbClr val="FFFFFF"/>
                </a:solidFill>
                <a:latin typeface="Source Sans Pro"/>
                <a:ea typeface="+mj-lt"/>
                <a:cs typeface="+mj-lt"/>
              </a:rPr>
              <a:t> activity: </a:t>
            </a:r>
            <a:r>
              <a:rPr lang="en-US" sz="2800" b="1" dirty="0">
                <a:solidFill>
                  <a:srgbClr val="FFFFFF"/>
                </a:solidFill>
                <a:latin typeface="Source Sans Pro"/>
                <a:ea typeface="Source Sans Pro"/>
                <a:cs typeface="+mj-lt"/>
              </a:rPr>
              <a:t>code of conduct and PRSEAH</a:t>
            </a:r>
            <a:endParaRPr lang="en-US" sz="2800" dirty="0">
              <a:latin typeface="Source Sans Pro"/>
              <a:ea typeface="Calibri" panose="020F0502020204030204"/>
              <a:cs typeface="Calibri" panose="020F0502020204030204"/>
            </a:endParaRPr>
          </a:p>
        </p:txBody>
      </p:sp>
      <p:sp>
        <p:nvSpPr>
          <p:cNvPr id="5" name="Slide Number Placeholder 1">
            <a:extLst>
              <a:ext uri="{FF2B5EF4-FFF2-40B4-BE49-F238E27FC236}">
                <a16:creationId xmlns:a16="http://schemas.microsoft.com/office/drawing/2014/main" id="{E428193B-795F-469C-A104-F50E89CD96E2}"/>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60</a:t>
            </a:fld>
            <a:endParaRPr lang="en-US" sz="1000">
              <a:solidFill>
                <a:schemeClr val="tx1">
                  <a:lumMod val="65000"/>
                  <a:lumOff val="35000"/>
                </a:schemeClr>
              </a:solidFill>
            </a:endParaRPr>
          </a:p>
        </p:txBody>
      </p:sp>
    </p:spTree>
    <p:extLst>
      <p:ext uri="{BB962C8B-B14F-4D97-AF65-F5344CB8AC3E}">
        <p14:creationId xmlns:p14="http://schemas.microsoft.com/office/powerpoint/2010/main" val="2258960515"/>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b="1">
                <a:latin typeface="Source Sans Pro" panose="020B0503030403020204" pitchFamily="34" charset="0"/>
                <a:cs typeface="Arial"/>
              </a:rPr>
              <a:t>Key messages</a:t>
            </a:r>
            <a:endParaRPr lang="en-US" b="1">
              <a:latin typeface="Source Sans Pro" panose="020B0503030403020204" pitchFamily="34" charset="0"/>
              <a:cs typeface="Arial"/>
            </a:endParaRPr>
          </a:p>
        </p:txBody>
      </p:sp>
      <p:sp>
        <p:nvSpPr>
          <p:cNvPr id="2" name="Content Placeholder 1"/>
          <p:cNvSpPr>
            <a:spLocks noGrp="1"/>
          </p:cNvSpPr>
          <p:nvPr>
            <p:ph type="body" idx="1"/>
          </p:nvPr>
        </p:nvSpPr>
        <p:spPr>
          <a:xfrm>
            <a:off x="4039909" y="1129817"/>
            <a:ext cx="7529515" cy="5546726"/>
          </a:xfrm>
        </p:spPr>
        <p:txBody>
          <a:bodyPr vert="horz" lIns="91440" tIns="45720" rIns="91440" bIns="45720" rtlCol="0" anchor="t">
            <a:noAutofit/>
          </a:bodyPr>
          <a:lstStyle/>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100">
                <a:solidFill>
                  <a:schemeClr val="tx1"/>
                </a:solidFill>
                <a:ea typeface="Arial"/>
                <a:cs typeface="Arial"/>
              </a:rPr>
              <a:t>Different types of hazards may affect the physical, mental and social wellbeing of responders during and after emergencies.</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100">
                <a:solidFill>
                  <a:schemeClr val="tx1"/>
                </a:solidFill>
                <a:ea typeface="Arial"/>
                <a:cs typeface="Arial"/>
              </a:rPr>
              <a:t>Responder’s managers should manage and monitor OSH hazards, paying special attention the risk of responder burnout.</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GB" sz="2100">
                <a:solidFill>
                  <a:schemeClr val="tx1"/>
                </a:solidFill>
                <a:ea typeface="Arial"/>
                <a:cs typeface="Arial"/>
              </a:rPr>
              <a:t>Both employers/managers and frontline responders have rights and </a:t>
            </a:r>
            <a:r>
              <a:rPr lang="en-US" sz="2100">
                <a:solidFill>
                  <a:schemeClr val="tx1"/>
                </a:solidFill>
                <a:ea typeface="Arial"/>
                <a:cs typeface="Arial"/>
              </a:rPr>
              <a:t>responsibilities for OHS in emergencies, these should be clearly established during the pre-emergency planning period.</a:t>
            </a:r>
          </a:p>
          <a:p>
            <a:pPr marL="307975" indent="-307975" defTabSz="914400" hangingPunct="0">
              <a:lnSpc>
                <a:spcPct val="100000"/>
              </a:lnSpc>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100">
                <a:solidFill>
                  <a:schemeClr val="tx1"/>
                </a:solidFill>
                <a:ea typeface="Arial"/>
                <a:cs typeface="Arial"/>
              </a:rPr>
              <a:t>Organizations/government entities should develop an ethical framework to refer to in an emergency response to ensure that vulnerable populations are not harmed, explicitly addressing Prevention and Response to Sexual  Exploitation, </a:t>
            </a:r>
            <a:r>
              <a:rPr lang="en-US" sz="2100">
                <a:solidFill>
                  <a:schemeClr val="tx1"/>
                </a:solidFill>
                <a:cs typeface="Arial"/>
              </a:rPr>
              <a:t>Abuse and</a:t>
            </a:r>
            <a:r>
              <a:rPr lang="en-US" sz="2100">
                <a:solidFill>
                  <a:schemeClr val="tx1"/>
                </a:solidFill>
                <a:ea typeface="Arial"/>
                <a:cs typeface="Arial"/>
              </a:rPr>
              <a:t> Harassment (PRSAEH)</a:t>
            </a:r>
          </a:p>
          <a:p>
            <a:pPr>
              <a:spcBef>
                <a:spcPts val="0"/>
              </a:spcBef>
            </a:pPr>
            <a:endParaRPr lang="en-US" sz="2400">
              <a:solidFill>
                <a:srgbClr val="002060"/>
              </a:solidFill>
              <a:latin typeface="Arial"/>
              <a:cs typeface="Arial"/>
            </a:endParaRPr>
          </a:p>
          <a:p>
            <a:pPr marL="349250" indent="-349250">
              <a:spcBef>
                <a:spcPts val="1800"/>
              </a:spcBef>
              <a:buAutoNum type="arabicPeriod"/>
            </a:pPr>
            <a:endParaRPr lang="en-IN" sz="2200">
              <a:latin typeface="Arial"/>
              <a:cs typeface="Arial"/>
            </a:endParaRPr>
          </a:p>
          <a:p>
            <a:pPr marL="349250" indent="-349250">
              <a:buAutoNum type="arabicPeriod"/>
            </a:pPr>
            <a:endParaRPr lang="en-US" sz="2200">
              <a:latin typeface="Arial"/>
              <a:cs typeface="Arial"/>
            </a:endParaRPr>
          </a:p>
          <a:p>
            <a:pPr marL="349250" indent="-349250">
              <a:buAutoNum type="arabicPeriod"/>
            </a:pPr>
            <a:endParaRPr lang="en-US" sz="2200">
              <a:latin typeface="Arial"/>
              <a:cs typeface="Arial"/>
            </a:endParaRPr>
          </a:p>
        </p:txBody>
      </p:sp>
      <p:sp>
        <p:nvSpPr>
          <p:cNvPr id="4" name="Slide Number Placeholder 1">
            <a:extLst>
              <a:ext uri="{FF2B5EF4-FFF2-40B4-BE49-F238E27FC236}">
                <a16:creationId xmlns:a16="http://schemas.microsoft.com/office/drawing/2014/main" id="{FF8C644E-F126-4B86-B78F-79BE20C53E8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61</a:t>
            </a:fld>
            <a:endParaRPr lang="en-US" sz="1000">
              <a:solidFill>
                <a:schemeClr val="tx1">
                  <a:lumMod val="65000"/>
                  <a:lumOff val="35000"/>
                </a:schemeClr>
              </a:solidFill>
            </a:endParaRPr>
          </a:p>
        </p:txBody>
      </p:sp>
    </p:spTree>
    <p:extLst>
      <p:ext uri="{BB962C8B-B14F-4D97-AF65-F5344CB8AC3E}">
        <p14:creationId xmlns:p14="http://schemas.microsoft.com/office/powerpoint/2010/main" val="601694295"/>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00639-ED77-4EF3-A03A-2ADF4BC21BA5}"/>
              </a:ext>
            </a:extLst>
          </p:cNvPr>
          <p:cNvSpPr>
            <a:spLocks noGrp="1"/>
          </p:cNvSpPr>
          <p:nvPr>
            <p:ph type="title"/>
          </p:nvPr>
        </p:nvSpPr>
        <p:spPr/>
        <p:txBody>
          <a:bodyPr/>
          <a:lstStyle/>
          <a:p>
            <a:r>
              <a:rPr lang="en-US"/>
              <a:t>This module was adapted from the RRT management workshop organized by CDC US</a:t>
            </a:r>
            <a:br>
              <a:rPr lang="en-US">
                <a:solidFill>
                  <a:schemeClr val="accent6">
                    <a:lumMod val="75000"/>
                  </a:schemeClr>
                </a:solidFill>
                <a:latin typeface="Arial"/>
                <a:cs typeface="Arial"/>
              </a:rPr>
            </a:br>
            <a:endParaRPr lang="en-US"/>
          </a:p>
        </p:txBody>
      </p:sp>
      <p:sp>
        <p:nvSpPr>
          <p:cNvPr id="3" name="Text Placeholder 2">
            <a:extLst>
              <a:ext uri="{FF2B5EF4-FFF2-40B4-BE49-F238E27FC236}">
                <a16:creationId xmlns:a16="http://schemas.microsoft.com/office/drawing/2014/main" id="{C008FED0-F84A-4217-BFD9-B68A791C301C}"/>
              </a:ext>
            </a:extLst>
          </p:cNvPr>
          <p:cNvSpPr>
            <a:spLocks noGrp="1"/>
          </p:cNvSpPr>
          <p:nvPr>
            <p:ph type="body" idx="1"/>
          </p:nvPr>
        </p:nvSpPr>
        <p:spPr>
          <a:xfrm>
            <a:off x="4133299" y="360616"/>
            <a:ext cx="7529515" cy="6252696"/>
          </a:xfrm>
        </p:spPr>
        <p:txBody>
          <a:bodyPr lIns="45719" tIns="45720" rIns="45719" bIns="45720" anchor="ctr">
            <a:noAutofit/>
          </a:bodyPr>
          <a:lstStyle/>
          <a:p>
            <a:pPr>
              <a:lnSpc>
                <a:spcPct val="60000"/>
              </a:lnSpc>
            </a:pPr>
            <a:r>
              <a:rPr lang="en-US" sz="1200" kern="1200">
                <a:cs typeface="Arial"/>
              </a:rPr>
              <a:t>Occupational Safety and Health Management Systems, ILO, </a:t>
            </a:r>
            <a:endParaRPr lang="en-US" sz="1200"/>
          </a:p>
          <a:p>
            <a:pPr>
              <a:lnSpc>
                <a:spcPct val="60000"/>
              </a:lnSpc>
            </a:pPr>
            <a:r>
              <a:rPr lang="en-US" sz="1200" kern="1200">
                <a:cs typeface="Arial"/>
                <a:hlinkClick r:id="rId2"/>
              </a:rPr>
              <a:t>https://www.ilo.org/safework/areasofwork/occupational-safety-and-health-management-systems/lang--en/index.htm</a:t>
            </a:r>
            <a:r>
              <a:rPr lang="en-US" sz="1200" kern="1200">
                <a:cs typeface="Arial"/>
              </a:rPr>
              <a:t> </a:t>
            </a:r>
          </a:p>
          <a:p>
            <a:pPr>
              <a:lnSpc>
                <a:spcPct val="60000"/>
              </a:lnSpc>
            </a:pPr>
            <a:endParaRPr lang="en-US" sz="1200" kern="1200">
              <a:cs typeface="Arial"/>
            </a:endParaRPr>
          </a:p>
          <a:p>
            <a:pPr>
              <a:lnSpc>
                <a:spcPct val="60000"/>
              </a:lnSpc>
            </a:pPr>
            <a:r>
              <a:rPr lang="en-US" sz="1200" kern="1200">
                <a:cs typeface="Arial"/>
              </a:rPr>
              <a:t>Value of the OHSMS in times of a pandemic. </a:t>
            </a:r>
            <a:r>
              <a:rPr lang="fr-FR" sz="1200" kern="1200">
                <a:cs typeface="Arial"/>
              </a:rPr>
              <a:t>Vic Toy, MPH, CSP, CIH, FAIHA, </a:t>
            </a:r>
            <a:r>
              <a:rPr lang="fr-FR" sz="1200" kern="1200" err="1">
                <a:cs typeface="Arial"/>
              </a:rPr>
              <a:t>Insyst</a:t>
            </a:r>
            <a:r>
              <a:rPr lang="fr-FR" sz="1200" kern="1200">
                <a:cs typeface="Arial"/>
              </a:rPr>
              <a:t> OHS, April 2020.</a:t>
            </a:r>
          </a:p>
          <a:p>
            <a:pPr>
              <a:lnSpc>
                <a:spcPct val="60000"/>
              </a:lnSpc>
            </a:pPr>
            <a:r>
              <a:rPr lang="fr-FR" sz="1200" kern="1200">
                <a:cs typeface="Arial"/>
                <a:hlinkClick r:id="rId3"/>
              </a:rPr>
              <a:t>https://www.assp.org/docs/default-source/covid-19/assp_covid-19_ohsms_033120.pdf?sfvrsn=ea34a747_0</a:t>
            </a:r>
            <a:endParaRPr lang="fr-FR" sz="1200" kern="1200">
              <a:cs typeface="Arial"/>
            </a:endParaRPr>
          </a:p>
          <a:p>
            <a:pPr>
              <a:lnSpc>
                <a:spcPct val="60000"/>
              </a:lnSpc>
            </a:pPr>
            <a:endParaRPr lang="en-US" sz="1200" kern="1200">
              <a:cs typeface="Arial"/>
            </a:endParaRPr>
          </a:p>
          <a:p>
            <a:pPr>
              <a:lnSpc>
                <a:spcPct val="60000"/>
              </a:lnSpc>
            </a:pPr>
            <a:r>
              <a:rPr lang="en-US" sz="1200" kern="1200">
                <a:cs typeface="Arial"/>
              </a:rPr>
              <a:t>Pandemic Disease, Public Health, and Ethics, Maxwell Smith and Ross Upshur. The Oxford Handbook of Public Health Ethics </a:t>
            </a:r>
            <a:r>
              <a:rPr lang="fr-FR" sz="1200" kern="1200">
                <a:cs typeface="Arial"/>
              </a:rPr>
              <a:t>Online Publication, 2019</a:t>
            </a:r>
          </a:p>
          <a:p>
            <a:pPr>
              <a:lnSpc>
                <a:spcPct val="60000"/>
              </a:lnSpc>
            </a:pPr>
            <a:r>
              <a:rPr lang="fr-FR" sz="1200" kern="1200">
                <a:cs typeface="Arial"/>
                <a:hlinkClick r:id="rId4"/>
              </a:rPr>
              <a:t>https://www.oxfordhandbooks.com/</a:t>
            </a:r>
            <a:r>
              <a:rPr lang="fr-FR" sz="1200" kern="1200">
                <a:cs typeface="Arial"/>
              </a:rPr>
              <a:t> </a:t>
            </a:r>
          </a:p>
          <a:p>
            <a:pPr>
              <a:lnSpc>
                <a:spcPct val="60000"/>
              </a:lnSpc>
            </a:pPr>
            <a:endParaRPr lang="en-IN" sz="1200" kern="1200">
              <a:cs typeface="Arial"/>
            </a:endParaRPr>
          </a:p>
          <a:p>
            <a:pPr>
              <a:lnSpc>
                <a:spcPct val="60000"/>
              </a:lnSpc>
            </a:pPr>
            <a:r>
              <a:rPr lang="en-IN" sz="1200" kern="1200">
                <a:cs typeface="Arial"/>
              </a:rPr>
              <a:t>Occupational safety and health in public health emergencies: a manual for protecting health workers and responders, WHO and ILO, 2018</a:t>
            </a:r>
          </a:p>
          <a:p>
            <a:pPr>
              <a:lnSpc>
                <a:spcPct val="60000"/>
              </a:lnSpc>
            </a:pPr>
            <a:r>
              <a:rPr lang="en-IN" sz="1200" kern="1200">
                <a:cs typeface="Arial"/>
                <a:hlinkClick r:id="rId5"/>
              </a:rPr>
              <a:t>https://www.who.int/publications-detail/occupational-safety-and-health-in-public-health-emergencies-a-manual-for-protecting-health-workers-and-responders</a:t>
            </a:r>
            <a:r>
              <a:rPr lang="en-IN" sz="1200" kern="1200">
                <a:cs typeface="Arial"/>
              </a:rPr>
              <a:t>   </a:t>
            </a:r>
          </a:p>
          <a:p>
            <a:pPr marL="0" lvl="1" indent="0">
              <a:lnSpc>
                <a:spcPct val="60000"/>
              </a:lnSpc>
              <a:buSzTx/>
              <a:buNone/>
            </a:pPr>
            <a:endParaRPr lang="en-US" sz="1200" kern="1200">
              <a:cs typeface="Arial"/>
            </a:endParaRPr>
          </a:p>
          <a:p>
            <a:pPr marL="0" lvl="1" indent="0">
              <a:lnSpc>
                <a:spcPct val="60000"/>
              </a:lnSpc>
              <a:buSzTx/>
              <a:buNone/>
            </a:pPr>
            <a:r>
              <a:rPr lang="en-US" sz="1200" kern="1200">
                <a:cs typeface="Arial"/>
              </a:rPr>
              <a:t>Guidelines on decent work in public emergency services. ILO, 2018. </a:t>
            </a:r>
          </a:p>
          <a:p>
            <a:pPr marL="0" lvl="1" indent="0">
              <a:lnSpc>
                <a:spcPct val="60000"/>
              </a:lnSpc>
              <a:buSzTx/>
              <a:buNone/>
            </a:pPr>
            <a:r>
              <a:rPr lang="en-US" sz="1200" kern="1200">
                <a:cs typeface="Arial"/>
                <a:hlinkClick r:id="rId6"/>
              </a:rPr>
              <a:t>https://www.ilo.org/sector/activities/sectoral-meetings/WCMS_626551/lang--en/index.htm</a:t>
            </a:r>
            <a:r>
              <a:rPr lang="en-US" sz="1200" kern="1200">
                <a:cs typeface="Arial"/>
              </a:rPr>
              <a:t> </a:t>
            </a:r>
          </a:p>
          <a:p>
            <a:pPr marL="0" lvl="1" indent="0">
              <a:lnSpc>
                <a:spcPct val="60000"/>
              </a:lnSpc>
              <a:buSzTx/>
              <a:buNone/>
            </a:pPr>
            <a:endParaRPr lang="en-IN" sz="1200" kern="1200">
              <a:cs typeface="Arial"/>
            </a:endParaRPr>
          </a:p>
          <a:p>
            <a:pPr marL="0" lvl="1" indent="0">
              <a:lnSpc>
                <a:spcPct val="60000"/>
              </a:lnSpc>
              <a:buSzTx/>
              <a:buNone/>
            </a:pPr>
            <a:r>
              <a:rPr lang="en-IN" sz="1200" kern="1200">
                <a:cs typeface="Arial"/>
              </a:rPr>
              <a:t>Psychological first aid: Guide for field workers </a:t>
            </a:r>
          </a:p>
          <a:p>
            <a:pPr marL="0" lvl="1" indent="0">
              <a:lnSpc>
                <a:spcPct val="60000"/>
              </a:lnSpc>
              <a:buSzTx/>
              <a:buNone/>
            </a:pPr>
            <a:r>
              <a:rPr lang="en-IN" sz="1200" kern="1200">
                <a:cs typeface="Arial"/>
                <a:hlinkClick r:id="rId7"/>
              </a:rPr>
              <a:t>https://www.who.int/publications/i/item/9789241548205</a:t>
            </a:r>
            <a:r>
              <a:rPr lang="en-IN" sz="1200" kern="1200">
                <a:cs typeface="Arial"/>
              </a:rPr>
              <a:t> </a:t>
            </a:r>
            <a:endParaRPr lang="en-US" sz="1200" kern="1200">
              <a:cs typeface="Arial"/>
            </a:endParaRPr>
          </a:p>
          <a:p>
            <a:pPr marL="0" lvl="1" indent="0">
              <a:lnSpc>
                <a:spcPct val="60000"/>
              </a:lnSpc>
              <a:buSzTx/>
              <a:buNone/>
            </a:pPr>
            <a:endParaRPr lang="en-US" sz="1200" kern="1200">
              <a:cs typeface="Arial"/>
            </a:endParaRPr>
          </a:p>
          <a:p>
            <a:pPr marL="0" lvl="1" indent="0">
              <a:lnSpc>
                <a:spcPct val="60000"/>
              </a:lnSpc>
              <a:buSzTx/>
              <a:buNone/>
            </a:pPr>
            <a:r>
              <a:rPr lang="en-US" sz="1200" kern="1200">
                <a:cs typeface="Arial"/>
              </a:rPr>
              <a:t>COVID-19 :Occupational health and safety for health workers, Interim guidance. WHO and ILO, 2021.</a:t>
            </a:r>
          </a:p>
          <a:p>
            <a:pPr marL="0" lvl="1" indent="0">
              <a:lnSpc>
                <a:spcPct val="60000"/>
              </a:lnSpc>
              <a:buSzTx/>
              <a:buNone/>
            </a:pPr>
            <a:r>
              <a:rPr lang="en-US" sz="1200" kern="1200">
                <a:cs typeface="Arial"/>
              </a:rPr>
              <a:t> </a:t>
            </a:r>
            <a:r>
              <a:rPr lang="en-IN" sz="1200" kern="1200">
                <a:cs typeface="Arial"/>
                <a:hlinkClick r:id="rId8">
                  <a:extLst>
                    <a:ext uri="{A12FA001-AC4F-418D-AE19-62706E023703}">
                      <ahyp:hlinkClr xmlns:ahyp="http://schemas.microsoft.com/office/drawing/2018/hyperlinkcolor" val="tx"/>
                    </a:ext>
                  </a:extLst>
                </a:hlinkClick>
              </a:rPr>
              <a:t>https://www.who.int/publications/i/item/WHO-2019-nCoV-HCW_</a:t>
            </a:r>
            <a:r>
              <a:rPr lang="en-IN" sz="1200" kern="1200">
                <a:cs typeface="Arial"/>
                <a:hlinkClick r:id="rId9">
                  <a:extLst>
                    <a:ext uri="{A12FA001-AC4F-418D-AE19-62706E023703}">
                      <ahyp:hlinkClr xmlns:ahyp="http://schemas.microsoft.com/office/drawing/2018/hyperlinkcolor" val="tx"/>
                    </a:ext>
                  </a:extLst>
                </a:hlinkClick>
              </a:rPr>
              <a:t>advice-2021.1</a:t>
            </a:r>
            <a:r>
              <a:rPr lang="en-IN" sz="1200" kern="1200">
                <a:cs typeface="Arial"/>
              </a:rPr>
              <a:t>  </a:t>
            </a:r>
          </a:p>
          <a:p>
            <a:pPr marL="0" lvl="1" indent="0">
              <a:lnSpc>
                <a:spcPct val="60000"/>
              </a:lnSpc>
              <a:buSzTx/>
              <a:buNone/>
            </a:pPr>
            <a:endParaRPr lang="en-US" sz="1200" kern="1200">
              <a:cs typeface="Arial"/>
            </a:endParaRPr>
          </a:p>
          <a:p>
            <a:pPr marL="0" lvl="1" indent="0">
              <a:lnSpc>
                <a:spcPct val="60000"/>
              </a:lnSpc>
              <a:buSzTx/>
              <a:buNone/>
            </a:pPr>
            <a:r>
              <a:rPr lang="en-US" sz="1200" kern="1200">
                <a:cs typeface="Arial"/>
              </a:rPr>
              <a:t>Ethical considerations in preparedness planning for pandemic influenza. A report of the University of Toronto Joint Centre for Bioethics Pandemic Influenza Working Group, 2005.</a:t>
            </a:r>
          </a:p>
          <a:p>
            <a:pPr marL="0" lvl="1" indent="0">
              <a:lnSpc>
                <a:spcPct val="60000"/>
              </a:lnSpc>
              <a:buSzTx/>
              <a:buNone/>
            </a:pPr>
            <a:r>
              <a:rPr lang="en-US" sz="1200" kern="1200">
                <a:cs typeface="Arial"/>
                <a:hlinkClick r:id="rId10"/>
              </a:rPr>
              <a:t>https://pandemicethics.org/consensus-documents/university-of-toronto-joint-centre-on-bioethics/</a:t>
            </a:r>
            <a:endParaRPr lang="en-US" sz="1200" kern="1200">
              <a:cs typeface="Arial"/>
            </a:endParaRPr>
          </a:p>
          <a:p>
            <a:pPr marL="0" lvl="1" indent="0">
              <a:lnSpc>
                <a:spcPct val="60000"/>
              </a:lnSpc>
              <a:buSzTx/>
              <a:buNone/>
            </a:pPr>
            <a:endParaRPr lang="en-US" sz="1200" kern="1200">
              <a:cs typeface="Arial"/>
            </a:endParaRPr>
          </a:p>
          <a:p>
            <a:pPr marL="0" lvl="1" indent="0">
              <a:lnSpc>
                <a:spcPct val="60000"/>
              </a:lnSpc>
              <a:buSzTx/>
              <a:buNone/>
            </a:pPr>
            <a:r>
              <a:rPr lang="en-US" sz="1200" kern="1200">
                <a:cs typeface="Arial"/>
              </a:rPr>
              <a:t>Health Emergency and Disaster Risk Management: Ethics. WHO, 2017.</a:t>
            </a:r>
          </a:p>
          <a:p>
            <a:pPr marL="0" lvl="1" indent="0">
              <a:lnSpc>
                <a:spcPct val="60000"/>
              </a:lnSpc>
              <a:buSzTx/>
              <a:buNone/>
            </a:pPr>
            <a:r>
              <a:rPr lang="en-US" sz="1200" kern="1200">
                <a:cs typeface="Arial"/>
                <a:hlinkClick r:id="rId11"/>
              </a:rPr>
              <a:t>https://www.who.int/publications/i/item/health-emergency-and-disaster-risk-management-ethics</a:t>
            </a:r>
            <a:endParaRPr lang="en-US" sz="1200">
              <a:cs typeface="Arial"/>
            </a:endParaRPr>
          </a:p>
          <a:p>
            <a:pPr marL="0" lvl="1" indent="0">
              <a:lnSpc>
                <a:spcPct val="60000"/>
              </a:lnSpc>
              <a:buSzTx/>
              <a:buNone/>
            </a:pPr>
            <a:endParaRPr lang="en-US" sz="1200" kern="1200">
              <a:cs typeface="Arial"/>
            </a:endParaRPr>
          </a:p>
          <a:p>
            <a:pPr marL="0" lvl="1" indent="0">
              <a:lnSpc>
                <a:spcPct val="60000"/>
              </a:lnSpc>
              <a:buSzTx/>
              <a:buNone/>
            </a:pPr>
            <a:r>
              <a:rPr lang="en-US" sz="1200" kern="1200">
                <a:cs typeface="Arial"/>
              </a:rPr>
              <a:t>Ethics, Key questions to ask when facing dilemmas during COVID-19 response in humanitarian settings. Health Cluster, 2020.</a:t>
            </a:r>
            <a:endParaRPr lang="en-US" sz="1200"/>
          </a:p>
          <a:p>
            <a:pPr marL="0" lvl="1" indent="0">
              <a:lnSpc>
                <a:spcPct val="60000"/>
              </a:lnSpc>
              <a:buNone/>
            </a:pPr>
            <a:r>
              <a:rPr lang="en-US" sz="1200" kern="1200">
                <a:cs typeface="Arial"/>
                <a:hlinkClick r:id="rId12"/>
              </a:rPr>
              <a:t>https://www.spherestandards.org/wp-content/uploads/GHC-Task-Team-ethics-during-COVID-19.pdf</a:t>
            </a:r>
            <a:r>
              <a:rPr lang="en-US" sz="1200" kern="1200">
                <a:cs typeface="Arial"/>
              </a:rPr>
              <a:t> </a:t>
            </a:r>
          </a:p>
          <a:p>
            <a:pPr marL="0" lvl="1" indent="0">
              <a:lnSpc>
                <a:spcPct val="60000"/>
              </a:lnSpc>
              <a:buNone/>
            </a:pPr>
            <a:endParaRPr lang="en-US" sz="1200" kern="1200">
              <a:cs typeface="Arial"/>
            </a:endParaRPr>
          </a:p>
          <a:p>
            <a:pPr marL="0" lvl="1" indent="0">
              <a:lnSpc>
                <a:spcPct val="60000"/>
              </a:lnSpc>
              <a:buNone/>
            </a:pPr>
            <a:r>
              <a:rPr lang="en-US" sz="1200" kern="1200">
                <a:cs typeface="Arial"/>
              </a:rPr>
              <a:t>The Geneva Conventions of 12 August 1949</a:t>
            </a:r>
          </a:p>
          <a:p>
            <a:pPr marL="0" lvl="1" indent="0">
              <a:lnSpc>
                <a:spcPct val="60000"/>
              </a:lnSpc>
              <a:buNone/>
            </a:pPr>
            <a:r>
              <a:rPr lang="en-US" sz="1200" kern="1200">
                <a:cs typeface="Arial"/>
                <a:hlinkClick r:id="rId13"/>
              </a:rPr>
              <a:t>https://www.icrc.org/en/doc/assets/files/publications/icrc-002-0173.pdf</a:t>
            </a:r>
            <a:r>
              <a:rPr lang="en-US" sz="1200" kern="1200">
                <a:cs typeface="Arial"/>
              </a:rPr>
              <a:t> </a:t>
            </a:r>
            <a:endParaRPr lang="en-US" sz="1200"/>
          </a:p>
        </p:txBody>
      </p:sp>
      <p:sp>
        <p:nvSpPr>
          <p:cNvPr id="5" name="Slide Number Placeholder 1">
            <a:extLst>
              <a:ext uri="{FF2B5EF4-FFF2-40B4-BE49-F238E27FC236}">
                <a16:creationId xmlns:a16="http://schemas.microsoft.com/office/drawing/2014/main" id="{A6EC8CF5-1031-4DC1-9853-518F0DBFCF2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62</a:t>
            </a:fld>
            <a:endParaRPr lang="en-US" sz="1000">
              <a:solidFill>
                <a:schemeClr val="tx1">
                  <a:lumMod val="65000"/>
                  <a:lumOff val="35000"/>
                </a:schemeClr>
              </a:solidFill>
            </a:endParaRPr>
          </a:p>
        </p:txBody>
      </p:sp>
    </p:spTree>
    <p:extLst>
      <p:ext uri="{BB962C8B-B14F-4D97-AF65-F5344CB8AC3E}">
        <p14:creationId xmlns:p14="http://schemas.microsoft.com/office/powerpoint/2010/main" val="3029491523"/>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B22FC3-37BF-4C09-8263-5883360B3D07}"/>
              </a:ext>
            </a:extLst>
          </p:cNvPr>
          <p:cNvSpPr>
            <a:spLocks noGrp="1"/>
          </p:cNvSpPr>
          <p:nvPr>
            <p:ph type="body" idx="1"/>
          </p:nvPr>
        </p:nvSpPr>
        <p:spPr/>
        <p:txBody>
          <a:bodyPr>
            <a:normAutofit fontScale="70000" lnSpcReduction="20000"/>
          </a:bodyPr>
          <a:lstStyle/>
          <a:p>
            <a:pPr hangingPunct="1"/>
            <a:r>
              <a:rPr lang="en-US" kern="1200">
                <a:solidFill>
                  <a:prstClr val="black"/>
                </a:solidFill>
                <a:latin typeface="Arial"/>
                <a:cs typeface="Arial"/>
              </a:rPr>
              <a:t>Module 7: Responder wellbeing and ethics in preparedness and response</a:t>
            </a:r>
          </a:p>
          <a:p>
            <a:pPr hangingPunct="1"/>
            <a:r>
              <a:rPr lang="en-US" kern="1200">
                <a:solidFill>
                  <a:prstClr val="black"/>
                </a:solidFill>
                <a:latin typeface="Arial"/>
                <a:cs typeface="Arial"/>
                <a:hlinkClick r:id="rId2"/>
              </a:rPr>
              <a:t>https://extranet.who.int/hslp/training/course/view.php?id=386</a:t>
            </a:r>
            <a:r>
              <a:rPr lang="en-US" kern="1200">
                <a:solidFill>
                  <a:prstClr val="black"/>
                </a:solidFill>
                <a:latin typeface="Arial"/>
                <a:cs typeface="Arial"/>
              </a:rPr>
              <a:t> </a:t>
            </a:r>
          </a:p>
          <a:p>
            <a:pPr hangingPunct="1"/>
            <a:endParaRPr lang="en-US" kern="1200">
              <a:solidFill>
                <a:prstClr val="black"/>
              </a:solidFill>
              <a:latin typeface="Arial"/>
              <a:cs typeface="Arial"/>
            </a:endParaRPr>
          </a:p>
          <a:p>
            <a:pPr hangingPunct="1"/>
            <a:r>
              <a:rPr lang="en-US" kern="1200">
                <a:solidFill>
                  <a:prstClr val="black"/>
                </a:solidFill>
                <a:latin typeface="Arial"/>
                <a:cs typeface="Arial"/>
              </a:rPr>
              <a:t>Occupational health and safety for health workers in the context of COVID-19</a:t>
            </a:r>
          </a:p>
          <a:p>
            <a:pPr hangingPunct="1"/>
            <a:r>
              <a:rPr lang="en-US" kern="1200">
                <a:solidFill>
                  <a:prstClr val="black"/>
                </a:solidFill>
                <a:latin typeface="Arial"/>
                <a:cs typeface="Arial"/>
                <a:hlinkClick r:id="rId3"/>
              </a:rPr>
              <a:t>https://openwho.org/courses/COVID-19-occupational-health-and-safety</a:t>
            </a:r>
            <a:r>
              <a:rPr lang="en-US" kern="1200">
                <a:solidFill>
                  <a:prstClr val="black"/>
                </a:solidFill>
                <a:latin typeface="Arial"/>
                <a:cs typeface="Arial"/>
              </a:rPr>
              <a:t> </a:t>
            </a:r>
          </a:p>
          <a:p>
            <a:pPr hangingPunct="1"/>
            <a:endParaRPr lang="en-US" kern="1200">
              <a:solidFill>
                <a:prstClr val="black"/>
              </a:solidFill>
              <a:latin typeface="Arial"/>
              <a:cs typeface="Calibri"/>
            </a:endParaRPr>
          </a:p>
          <a:p>
            <a:pPr hangingPunct="1"/>
            <a:r>
              <a:rPr lang="en-US" kern="1200">
                <a:solidFill>
                  <a:srgbClr val="002060"/>
                </a:solidFill>
                <a:latin typeface="Arial"/>
                <a:cs typeface="Arial"/>
              </a:rPr>
              <a:t>Standard precautions: The role of personal protective equipment</a:t>
            </a:r>
            <a:endParaRPr lang="en-US" kern="1200">
              <a:latin typeface="Arial"/>
              <a:cs typeface="Calibri"/>
            </a:endParaRPr>
          </a:p>
          <a:p>
            <a:pPr hangingPunct="1"/>
            <a:r>
              <a:rPr lang="en-GB" kern="1200">
                <a:solidFill>
                  <a:prstClr val="black"/>
                </a:solidFill>
                <a:latin typeface="Arial"/>
                <a:ea typeface="+mn-lt"/>
                <a:cs typeface="Calibri"/>
                <a:hlinkClick r:id="rId4"/>
              </a:rPr>
              <a:t>https://openwho.org/courses/IPC-SP-PPE-EN</a:t>
            </a:r>
            <a:r>
              <a:rPr lang="en-GB" kern="1200">
                <a:solidFill>
                  <a:prstClr val="black"/>
                </a:solidFill>
                <a:latin typeface="Arial"/>
                <a:ea typeface="+mn-lt"/>
                <a:cs typeface="Calibri"/>
              </a:rPr>
              <a:t> </a:t>
            </a:r>
          </a:p>
          <a:p>
            <a:pPr hangingPunct="1"/>
            <a:endParaRPr lang="en-GB" kern="1200">
              <a:solidFill>
                <a:prstClr val="black"/>
              </a:solidFill>
              <a:latin typeface="Arial"/>
              <a:cs typeface="Calibri"/>
            </a:endParaRPr>
          </a:p>
          <a:p>
            <a:pPr hangingPunct="1"/>
            <a:r>
              <a:rPr lang="en-GB" kern="1200" err="1">
                <a:solidFill>
                  <a:prstClr val="black"/>
                </a:solidFill>
                <a:latin typeface="Arial"/>
                <a:cs typeface="Calibri"/>
              </a:rPr>
              <a:t>eProtect</a:t>
            </a:r>
            <a:r>
              <a:rPr lang="en-GB" kern="1200">
                <a:solidFill>
                  <a:prstClr val="black"/>
                </a:solidFill>
                <a:latin typeface="Arial"/>
                <a:cs typeface="Calibri"/>
              </a:rPr>
              <a:t> Respiratory infections and </a:t>
            </a:r>
            <a:r>
              <a:rPr lang="en-GB" kern="1200" err="1">
                <a:solidFill>
                  <a:prstClr val="black"/>
                </a:solidFill>
                <a:latin typeface="Arial"/>
                <a:cs typeface="Calibri"/>
              </a:rPr>
              <a:t>eProtect</a:t>
            </a:r>
            <a:r>
              <a:rPr lang="en-GB" kern="1200">
                <a:solidFill>
                  <a:prstClr val="black"/>
                </a:solidFill>
                <a:latin typeface="Arial"/>
                <a:cs typeface="Calibri"/>
              </a:rPr>
              <a:t> </a:t>
            </a:r>
            <a:r>
              <a:rPr lang="en-GB" kern="1200">
                <a:solidFill>
                  <a:prstClr val="black"/>
                </a:solidFill>
                <a:latin typeface="Arial" panose="020B0604020202020204" pitchFamily="34" charset="0"/>
                <a:cs typeface="Arial" panose="020B0604020202020204" pitchFamily="34" charset="0"/>
              </a:rPr>
              <a:t>Ebola, </a:t>
            </a:r>
            <a:r>
              <a:rPr lang="en-GB" kern="1200">
                <a:solidFill>
                  <a:prstClr val="black"/>
                </a:solidFill>
                <a:latin typeface="Arial" panose="020B0604020202020204" pitchFamily="34" charset="0"/>
                <a:ea typeface="+mn-lt"/>
                <a:cs typeface="Arial" panose="020B0604020202020204" pitchFamily="34" charset="0"/>
                <a:hlinkClick r:id="rId5"/>
              </a:rPr>
              <a:t>https://openwho.org/courses?q=eProtect</a:t>
            </a:r>
            <a:r>
              <a:rPr lang="en-GB" kern="1200">
                <a:solidFill>
                  <a:prstClr val="black"/>
                </a:solidFill>
                <a:latin typeface="Arial" panose="020B0604020202020204" pitchFamily="34" charset="0"/>
                <a:ea typeface="+mn-lt"/>
                <a:cs typeface="Arial" panose="020B0604020202020204" pitchFamily="34" charset="0"/>
              </a:rPr>
              <a:t> </a:t>
            </a:r>
          </a:p>
          <a:p>
            <a:pPr hangingPunct="1"/>
            <a:endParaRPr lang="en-GB" kern="1200">
              <a:solidFill>
                <a:prstClr val="black"/>
              </a:solidFill>
              <a:latin typeface="Arial"/>
              <a:cs typeface="Calibri"/>
            </a:endParaRPr>
          </a:p>
          <a:p>
            <a:pPr hangingPunct="1"/>
            <a:r>
              <a:rPr lang="en-GB" kern="1200">
                <a:solidFill>
                  <a:prstClr val="black"/>
                </a:solidFill>
                <a:latin typeface="Arial"/>
                <a:cs typeface="Calibri"/>
              </a:rPr>
              <a:t>Advanced Learning session on Humanitarian Principles</a:t>
            </a:r>
          </a:p>
          <a:p>
            <a:pPr hangingPunct="1"/>
            <a:r>
              <a:rPr lang="en-GB" kern="1200">
                <a:solidFill>
                  <a:prstClr val="black"/>
                </a:solidFill>
                <a:latin typeface="Arial"/>
                <a:ea typeface="+mn-lt"/>
                <a:cs typeface="Calibri"/>
                <a:hlinkClick r:id="rId6"/>
              </a:rPr>
              <a:t>Advanced learning session on humanitarian principles (phap.org) </a:t>
            </a:r>
            <a:endParaRPr lang="en-GB" kern="1200">
              <a:solidFill>
                <a:prstClr val="black"/>
              </a:solidFill>
              <a:latin typeface="Arial"/>
              <a:ea typeface="+mn-lt"/>
              <a:cs typeface="Calibri"/>
            </a:endParaRPr>
          </a:p>
          <a:p>
            <a:pPr hangingPunct="1"/>
            <a:endParaRPr lang="en-GB" kern="1200">
              <a:solidFill>
                <a:prstClr val="black"/>
              </a:solidFill>
              <a:latin typeface="Arial"/>
              <a:cs typeface="Calibri"/>
            </a:endParaRPr>
          </a:p>
          <a:p>
            <a:pPr hangingPunct="1"/>
            <a:r>
              <a:rPr lang="en-GB" kern="1200">
                <a:solidFill>
                  <a:prstClr val="black"/>
                </a:solidFill>
                <a:latin typeface="Arial"/>
                <a:ea typeface="+mn-lt"/>
                <a:cs typeface="Calibri"/>
              </a:rPr>
              <a:t>Ready4Response Tier 1: Response context and principles, </a:t>
            </a:r>
            <a:r>
              <a:rPr lang="en-GB" kern="1200">
                <a:solidFill>
                  <a:prstClr val="black"/>
                </a:solidFill>
                <a:latin typeface="Arial"/>
                <a:ea typeface="+mn-lt"/>
                <a:cs typeface="Calibri"/>
                <a:hlinkClick r:id="rId7"/>
              </a:rPr>
              <a:t>https://openwho.org/courses/ready4response-tier1-EN</a:t>
            </a:r>
            <a:r>
              <a:rPr lang="en-GB" kern="1200">
                <a:solidFill>
                  <a:prstClr val="black"/>
                </a:solidFill>
                <a:latin typeface="Arial"/>
                <a:ea typeface="+mn-lt"/>
                <a:cs typeface="Calibri"/>
              </a:rPr>
              <a:t> </a:t>
            </a:r>
            <a:endParaRPr lang="en-GB" kern="1200">
              <a:solidFill>
                <a:prstClr val="black"/>
              </a:solidFill>
              <a:latin typeface="Arial"/>
              <a:cs typeface="Calibri"/>
            </a:endParaRPr>
          </a:p>
          <a:p>
            <a:pPr hangingPunct="1"/>
            <a:endParaRPr lang="en-GB" kern="1200">
              <a:solidFill>
                <a:prstClr val="black"/>
              </a:solidFill>
              <a:latin typeface="Arial"/>
              <a:ea typeface="+mn-lt"/>
              <a:cs typeface="Calibri"/>
            </a:endParaRPr>
          </a:p>
          <a:p>
            <a:pPr hangingPunct="1"/>
            <a:r>
              <a:rPr lang="en-GB" kern="1200">
                <a:solidFill>
                  <a:prstClr val="black"/>
                </a:solidFill>
                <a:latin typeface="Arial"/>
                <a:ea typeface="+mn-lt"/>
                <a:cs typeface="Calibri"/>
              </a:rPr>
              <a:t>The new UN mandatory training on the prevention of sexual exploitation and abuse (PSEA)</a:t>
            </a:r>
          </a:p>
          <a:p>
            <a:pPr hangingPunct="1"/>
            <a:r>
              <a:rPr lang="en-GB" kern="1200">
                <a:solidFill>
                  <a:prstClr val="black"/>
                </a:solidFill>
                <a:latin typeface="Arial"/>
                <a:ea typeface="+mn-lt"/>
                <a:cs typeface="Calibri"/>
                <a:hlinkClick r:id="rId8"/>
              </a:rPr>
              <a:t>https://openwho.org/courses/un-mandatory-course-psea</a:t>
            </a:r>
            <a:r>
              <a:rPr lang="en-GB" kern="1200">
                <a:solidFill>
                  <a:prstClr val="black"/>
                </a:solidFill>
                <a:latin typeface="Arial"/>
                <a:ea typeface="+mn-lt"/>
                <a:cs typeface="Calibri"/>
              </a:rPr>
              <a:t> </a:t>
            </a:r>
            <a:endParaRPr lang="en-GB" kern="1200">
              <a:solidFill>
                <a:prstClr val="black"/>
              </a:solidFill>
              <a:latin typeface="Arial"/>
              <a:cs typeface="Calibri"/>
            </a:endParaRPr>
          </a:p>
          <a:p>
            <a:pPr hangingPunct="1"/>
            <a:endParaRPr lang="en-GB" kern="1200">
              <a:solidFill>
                <a:prstClr val="black"/>
              </a:solidFill>
              <a:latin typeface="Arial"/>
              <a:ea typeface="+mn-lt"/>
              <a:cs typeface="Calibri"/>
            </a:endParaRPr>
          </a:p>
          <a:p>
            <a:pPr hangingPunct="1"/>
            <a:r>
              <a:rPr lang="en-GB" kern="1200">
                <a:solidFill>
                  <a:prstClr val="black"/>
                </a:solidFill>
                <a:latin typeface="Arial"/>
                <a:ea typeface="+mn-lt"/>
                <a:cs typeface="Calibri"/>
              </a:rPr>
              <a:t>#NoExcuse #StopSEAH webinar series</a:t>
            </a:r>
            <a:r>
              <a:rPr lang="en-GB" kern="1200">
                <a:solidFill>
                  <a:prstClr val="black"/>
                </a:solidFill>
                <a:latin typeface="Arial"/>
                <a:cs typeface="Calibri"/>
              </a:rPr>
              <a:t>, </a:t>
            </a:r>
            <a:r>
              <a:rPr lang="en-GB" kern="1200">
                <a:solidFill>
                  <a:prstClr val="black"/>
                </a:solidFill>
                <a:latin typeface="Arial"/>
                <a:ea typeface="+mn-lt"/>
                <a:cs typeface="Calibri"/>
                <a:hlinkClick r:id="rId9"/>
              </a:rPr>
              <a:t>https://openwho.org/courses/stopSEAH</a:t>
            </a:r>
            <a:r>
              <a:rPr lang="en-GB" kern="1200">
                <a:solidFill>
                  <a:prstClr val="black"/>
                </a:solidFill>
                <a:latin typeface="Arial"/>
                <a:ea typeface="+mn-lt"/>
                <a:cs typeface="Calibri"/>
              </a:rPr>
              <a:t> </a:t>
            </a:r>
          </a:p>
          <a:p>
            <a:endParaRPr lang="en-US"/>
          </a:p>
          <a:p>
            <a:endParaRPr lang="en-US"/>
          </a:p>
        </p:txBody>
      </p:sp>
      <p:sp>
        <p:nvSpPr>
          <p:cNvPr id="4" name="Slide Number Placeholder 1">
            <a:extLst>
              <a:ext uri="{FF2B5EF4-FFF2-40B4-BE49-F238E27FC236}">
                <a16:creationId xmlns:a16="http://schemas.microsoft.com/office/drawing/2014/main" id="{54A9484F-3AF8-4D06-9AA2-90DC879F5E1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63</a:t>
            </a:fld>
            <a:endParaRPr lang="en-US" sz="1000">
              <a:solidFill>
                <a:schemeClr val="tx1">
                  <a:lumMod val="65000"/>
                  <a:lumOff val="35000"/>
                </a:schemeClr>
              </a:solidFill>
            </a:endParaRPr>
          </a:p>
        </p:txBody>
      </p:sp>
    </p:spTree>
    <p:extLst>
      <p:ext uri="{BB962C8B-B14F-4D97-AF65-F5344CB8AC3E}">
        <p14:creationId xmlns:p14="http://schemas.microsoft.com/office/powerpoint/2010/main" val="279664842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7E9F9B-BAA7-4F3E-B70C-7F8901B51DCB}"/>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64</a:t>
            </a:fld>
            <a:endParaRPr lang="en-US" sz="1000">
              <a:solidFill>
                <a:schemeClr val="tx1">
                  <a:lumMod val="65000"/>
                  <a:lumOff val="35000"/>
                </a:schemeClr>
              </a:solidFill>
            </a:endParaRPr>
          </a:p>
        </p:txBody>
      </p:sp>
    </p:spTree>
    <p:extLst>
      <p:ext uri="{BB962C8B-B14F-4D97-AF65-F5344CB8AC3E}">
        <p14:creationId xmlns:p14="http://schemas.microsoft.com/office/powerpoint/2010/main" val="2210347919"/>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870788" y="2084172"/>
            <a:ext cx="10450423" cy="3008051"/>
          </a:xfrm>
        </p:spPr>
        <p:txBody>
          <a:bodyPr vert="horz" lIns="18000" tIns="0" rIns="18000" bIns="0" rtlCol="0" anchor="t">
            <a:noAutofit/>
          </a:bodyPr>
          <a:lstStyle/>
          <a:p>
            <a:pPr marL="0" indent="-22860">
              <a:buNone/>
            </a:pPr>
            <a:r>
              <a:rPr lang="en-US" sz="2400">
                <a:solidFill>
                  <a:srgbClr val="000000"/>
                </a:solidFill>
                <a:effectLst/>
                <a:latin typeface="Source Sans Pro" panose="020B0503030403020204" pitchFamily="34" charset="0"/>
                <a:ea typeface="Times New Roman" panose="02020603050405020304" pitchFamily="18" charset="0"/>
              </a:rPr>
              <a:t>This training package was made possible by grant/cooperative agreement number </a:t>
            </a:r>
            <a:r>
              <a:rPr lang="en-US" sz="2400" b="0" i="0">
                <a:solidFill>
                  <a:srgbClr val="10253F"/>
                </a:solidFill>
                <a:effectLst/>
                <a:latin typeface="Source Sans Pro" panose="020B0503030403020204" pitchFamily="34" charset="0"/>
              </a:rPr>
              <a:t>GH0002225-03</a:t>
            </a:r>
            <a:r>
              <a:rPr lang="en-US" sz="2400">
                <a:solidFill>
                  <a:srgbClr val="000000"/>
                </a:solidFill>
                <a:effectLst/>
                <a:latin typeface="Source Sans Pro" panose="020B0503030403020204" pitchFamily="34" charset="0"/>
                <a:ea typeface="Times New Roman" panose="02020603050405020304" pitchFamily="18" charset="0"/>
              </a:rPr>
              <a:t> from the U.S. Centers for Disease Control and Prevention. Its contents do not necessarily reflect the official policies of the Department of Health and Human Services nor does mention of trade names, commercial practices, or organizations imply endorsement by the U.S. Government. </a:t>
            </a:r>
            <a:endParaRPr lang="en-US" sz="2400">
              <a:effectLst/>
              <a:latin typeface="Source Sans Pro" panose="020B0503030403020204" pitchFamily="34" charset="0"/>
              <a:ea typeface="Calibri" panose="020F0502020204030204" pitchFamily="34" charset="0"/>
            </a:endParaRPr>
          </a:p>
          <a:p>
            <a:endParaRPr lang="en-US" sz="2400">
              <a:latin typeface="Source Sans Pro" panose="020B0503030403020204" pitchFamily="34" charset="0"/>
            </a:endParaRPr>
          </a:p>
        </p:txBody>
      </p:sp>
      <p:sp>
        <p:nvSpPr>
          <p:cNvPr id="4" name="TextBox 3">
            <a:extLst>
              <a:ext uri="{FF2B5EF4-FFF2-40B4-BE49-F238E27FC236}">
                <a16:creationId xmlns:a16="http://schemas.microsoft.com/office/drawing/2014/main" id="{1928975A-A980-4294-BEBA-67C8CC817766}"/>
              </a:ext>
            </a:extLst>
          </p:cNvPr>
          <p:cNvSpPr txBox="1"/>
          <p:nvPr/>
        </p:nvSpPr>
        <p:spPr>
          <a:xfrm>
            <a:off x="870788" y="1337569"/>
            <a:ext cx="3961094"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2400" b="1" i="0" u="none" strike="noStrike" cap="none" spc="0" normalizeH="0" baseline="0">
                <a:ln>
                  <a:noFill/>
                </a:ln>
                <a:solidFill>
                  <a:schemeClr val="tx1"/>
                </a:solidFill>
                <a:effectLst/>
                <a:uFillTx/>
                <a:latin typeface="Source Sans Pro" panose="020B0503030403020204" pitchFamily="34" charset="0"/>
                <a:sym typeface="Calibri"/>
              </a:rPr>
              <a:t>US CDC disclaimer</a:t>
            </a:r>
            <a:endParaRPr kumimoji="0" lang="en-US" sz="2400" b="1" i="0" u="none" strike="noStrike" cap="none" spc="0" normalizeH="0" baseline="0">
              <a:ln>
                <a:noFill/>
              </a:ln>
              <a:solidFill>
                <a:schemeClr val="tx1"/>
              </a:solidFill>
              <a:effectLst/>
              <a:uFillTx/>
              <a:latin typeface="Source Sans Pro" panose="020B0503030403020204" pitchFamily="34" charset="0"/>
              <a:sym typeface="Calibri"/>
            </a:endParaRPr>
          </a:p>
        </p:txBody>
      </p:sp>
      <p:sp>
        <p:nvSpPr>
          <p:cNvPr id="5" name="Slide Number Placeholder 1">
            <a:extLst>
              <a:ext uri="{FF2B5EF4-FFF2-40B4-BE49-F238E27FC236}">
                <a16:creationId xmlns:a16="http://schemas.microsoft.com/office/drawing/2014/main" id="{78319DAF-04E3-4883-B512-81CD9C5FAB7C}"/>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65</a:t>
            </a:fld>
            <a:endParaRPr lang="en-US" sz="1000">
              <a:solidFill>
                <a:schemeClr val="tx1">
                  <a:lumMod val="65000"/>
                  <a:lumOff val="35000"/>
                </a:schemeClr>
              </a:solidFill>
            </a:endParaRPr>
          </a:p>
        </p:txBody>
      </p:sp>
    </p:spTree>
    <p:extLst>
      <p:ext uri="{BB962C8B-B14F-4D97-AF65-F5344CB8AC3E}">
        <p14:creationId xmlns:p14="http://schemas.microsoft.com/office/powerpoint/2010/main" val="130080302"/>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46A8C7-CD42-3C35-7E5D-E7211479AE5A}"/>
              </a:ext>
            </a:extLst>
          </p:cNvPr>
          <p:cNvSpPr>
            <a:spLocks noGrp="1"/>
          </p:cNvSpPr>
          <p:nvPr>
            <p:ph type="body" idx="1"/>
          </p:nvPr>
        </p:nvSpPr>
        <p:spPr/>
        <p:txBody>
          <a:bodyPr>
            <a:normAutofit/>
          </a:bodyPr>
          <a:lstStyle/>
          <a:p>
            <a:pPr fontAlgn="base"/>
            <a:r>
              <a:rPr lang="en-US" sz="1900" b="1"/>
              <a:t>WHO Health Security Learning Platform - Training Materials</a:t>
            </a:r>
            <a:r>
              <a:rPr lang="en-US" sz="1900"/>
              <a:t>​</a:t>
            </a:r>
          </a:p>
          <a:p>
            <a:pPr fontAlgn="base"/>
            <a:r>
              <a:rPr lang="en-US" sz="1900"/>
              <a:t>These WHO Training Materials are © World Health Organization (WHO) 2022. All rights reserved.​</a:t>
            </a:r>
          </a:p>
          <a:p>
            <a:pPr fontAlgn="base"/>
            <a:r>
              <a:rPr lang="en-US" sz="1900"/>
              <a:t>Your use of these materials is subject to the “</a:t>
            </a:r>
            <a:r>
              <a:rPr lang="en-US" sz="1900" u="sng">
                <a:hlinkClick r:id="rId2"/>
              </a:rPr>
              <a:t>WHO Health Security Learning Platform, Training Materials – Terms of Use</a:t>
            </a:r>
            <a:r>
              <a:rPr lang="en-US" sz="1900"/>
              <a:t>”, which you accepted when downloading them and which are available on the Health Security Learning Platform at: </a:t>
            </a:r>
            <a:r>
              <a:rPr lang="en-US" sz="1900" u="sng">
                <a:hlinkClick r:id="rId3"/>
              </a:rPr>
              <a:t>https://extranet.who.int/hslp</a:t>
            </a:r>
            <a:r>
              <a:rPr lang="en-US" sz="1900"/>
              <a:t>  ​</a:t>
            </a:r>
          </a:p>
          <a:p>
            <a:pPr fontAlgn="base"/>
            <a:r>
              <a:rPr lang="en-US" sz="1900"/>
              <a:t>​</a:t>
            </a:r>
          </a:p>
          <a:p>
            <a:pPr fontAlgn="base"/>
            <a:r>
              <a:rPr lang="en-US" sz="1900"/>
              <a:t>Should you adapt, modify, translate, or in any other way revise the contents of these materials, you shall not imply that WHO is any way affiliated with such modifications and shall not use the WHO name or emblem in such modified materials. ​</a:t>
            </a:r>
          </a:p>
          <a:p>
            <a:pPr fontAlgn="base"/>
            <a:r>
              <a:rPr lang="en-US" sz="1900"/>
              <a:t>​</a:t>
            </a:r>
          </a:p>
          <a:p>
            <a:pPr fontAlgn="base"/>
            <a:r>
              <a:rPr lang="en-US" sz="1900"/>
              <a:t>Should you adapt, modify, translate, or in any other way revise the contents of these materials, you shall acknowledge the source of the material providing the following attribution: “These training materials are a modified version of the Rapid Response Teams </a:t>
            </a:r>
            <a:r>
              <a:rPr lang="fr-FR" sz="1900">
                <a:solidFill>
                  <a:srgbClr val="10253F"/>
                </a:solidFill>
                <a:ea typeface="Arial"/>
                <a:cs typeface="Arial"/>
                <a:sym typeface="Calibri"/>
              </a:rPr>
              <a:t>Managers Training Package </a:t>
            </a:r>
            <a:r>
              <a:rPr lang="en-US" sz="1900"/>
              <a:t>(available at: https://extranet.who.int/hslp/), which is © the World Health Organization (WHO), 2022, and used with permission from WHO. WHO disclaims any responsibility for any modifications to, or revisions of, the WHO copyrighted materials.”  ​</a:t>
            </a:r>
          </a:p>
          <a:p>
            <a:pPr fontAlgn="base"/>
            <a:r>
              <a:rPr lang="en-US" sz="1900"/>
              <a:t>Further, please inform WHO of any modifications of these materials that you use publicly, for record-keeping purposes and continued development, by emailing </a:t>
            </a:r>
            <a:r>
              <a:rPr lang="en-US" sz="1900" u="sng">
                <a:hlinkClick r:id="rId4"/>
              </a:rPr>
              <a:t>ihrhrt@who.int</a:t>
            </a:r>
            <a:r>
              <a:rPr lang="en-US" sz="1900"/>
              <a:t>​</a:t>
            </a:r>
          </a:p>
          <a:p>
            <a:endParaRPr lang="en-GB"/>
          </a:p>
        </p:txBody>
      </p:sp>
      <p:sp>
        <p:nvSpPr>
          <p:cNvPr id="4" name="Slide Number Placeholder 1">
            <a:extLst>
              <a:ext uri="{FF2B5EF4-FFF2-40B4-BE49-F238E27FC236}">
                <a16:creationId xmlns:a16="http://schemas.microsoft.com/office/drawing/2014/main" id="{5B0BBE09-5C17-410C-A264-C7CF9865C5E0}"/>
              </a:ext>
            </a:extLst>
          </p:cNvPr>
          <p:cNvSpPr txBox="1">
            <a:spLocks/>
          </p:cNvSpPr>
          <p:nvPr/>
        </p:nvSpPr>
        <p:spPr>
          <a:xfrm>
            <a:off x="11829404" y="6523968"/>
            <a:ext cx="375430" cy="320041"/>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86CB4B4D-7CA3-9044-876B-883B54F8677D}" type="slidenum">
              <a:rPr lang="en-US" sz="1000" dirty="0" smtClean="0">
                <a:solidFill>
                  <a:schemeClr val="tx1">
                    <a:lumMod val="65000"/>
                    <a:lumOff val="35000"/>
                  </a:schemeClr>
                </a:solidFill>
              </a:rPr>
              <a:pPr/>
              <a:t>66</a:t>
            </a:fld>
            <a:endParaRPr lang="en-US" sz="1000">
              <a:solidFill>
                <a:schemeClr val="tx1">
                  <a:lumMod val="65000"/>
                  <a:lumOff val="35000"/>
                </a:schemeClr>
              </a:solidFill>
            </a:endParaRPr>
          </a:p>
        </p:txBody>
      </p:sp>
    </p:spTree>
    <p:extLst>
      <p:ext uri="{BB962C8B-B14F-4D97-AF65-F5344CB8AC3E}">
        <p14:creationId xmlns:p14="http://schemas.microsoft.com/office/powerpoint/2010/main" val="274109106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a:solidFill>
                  <a:srgbClr val="FFFFFF"/>
                </a:solidFill>
              </a:defRPr>
            </a:pPr>
            <a:endParaRPr/>
          </a:p>
        </p:txBody>
      </p:sp>
      <p:sp>
        <p:nvSpPr>
          <p:cNvPr id="631" name="Slide Number Placeholder 9"/>
          <p:cNvSpPr txBox="1"/>
          <p:nvPr/>
        </p:nvSpPr>
        <p:spPr>
          <a:xfrm>
            <a:off x="9494519" y="6572964"/>
            <a:ext cx="2651761"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rPr lang="fr-FR" sz="1000"/>
              <a:t>7</a:t>
            </a:r>
            <a:endParaRPr sz="1000"/>
          </a:p>
        </p:txBody>
      </p:sp>
      <p:sp>
        <p:nvSpPr>
          <p:cNvPr id="2" name="TextBox 8">
            <a:extLst>
              <a:ext uri="{FF2B5EF4-FFF2-40B4-BE49-F238E27FC236}">
                <a16:creationId xmlns:a16="http://schemas.microsoft.com/office/drawing/2014/main" id="{F4278828-3558-B3D7-26C7-DD87AE026101}"/>
              </a:ext>
            </a:extLst>
          </p:cNvPr>
          <p:cNvSpPr txBox="1"/>
          <p:nvPr/>
        </p:nvSpPr>
        <p:spPr>
          <a:xfrm>
            <a:off x="360508" y="376599"/>
            <a:ext cx="287645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anchor="t">
            <a:spAutoFit/>
          </a:bodyPr>
          <a:lstStyle>
            <a:lvl1pPr>
              <a:defRPr sz="3200">
                <a:solidFill>
                  <a:srgbClr val="FFFFFF"/>
                </a:solidFill>
                <a:latin typeface="Source Sans Pro Bold"/>
                <a:ea typeface="Source Sans Pro Bold"/>
                <a:cs typeface="Source Sans Pro Bold"/>
                <a:sym typeface="Source Sans Pro Bold"/>
              </a:defRPr>
            </a:lvl1pPr>
          </a:lstStyle>
          <a:p>
            <a:r>
              <a:rPr b="1"/>
              <a:t>Session objectives</a:t>
            </a:r>
            <a:endParaRPr lang="en-US" b="1"/>
          </a:p>
        </p:txBody>
      </p:sp>
      <p:sp>
        <p:nvSpPr>
          <p:cNvPr id="6" name="Content Placeholder 1"/>
          <p:cNvSpPr txBox="1"/>
          <p:nvPr/>
        </p:nvSpPr>
        <p:spPr>
          <a:xfrm>
            <a:off x="4331368" y="1896177"/>
            <a:ext cx="7471634" cy="423449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p>
            <a:pPr lvl="0">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r>
              <a:rPr lang="fr-FR" sz="2400">
                <a:solidFill>
                  <a:schemeClr val="tx1"/>
                </a:solidFill>
                <a:latin typeface="Source Sans Pro" panose="020B0503030403020204" pitchFamily="34" charset="0"/>
                <a:ea typeface="Arial"/>
                <a:cs typeface="Arial"/>
              </a:rPr>
              <a:t>At the end of </a:t>
            </a:r>
            <a:r>
              <a:rPr lang="fr-FR" sz="2400" err="1">
                <a:solidFill>
                  <a:schemeClr val="tx1"/>
                </a:solidFill>
                <a:latin typeface="Source Sans Pro" panose="020B0503030403020204" pitchFamily="34" charset="0"/>
                <a:ea typeface="Arial"/>
                <a:cs typeface="Arial"/>
              </a:rPr>
              <a:t>this</a:t>
            </a:r>
            <a:r>
              <a:rPr lang="fr-FR" sz="2400">
                <a:solidFill>
                  <a:schemeClr val="tx1"/>
                </a:solidFill>
                <a:latin typeface="Source Sans Pro" panose="020B0503030403020204" pitchFamily="34" charset="0"/>
                <a:ea typeface="Arial"/>
                <a:cs typeface="Arial"/>
              </a:rPr>
              <a:t> session, </a:t>
            </a:r>
            <a:r>
              <a:rPr lang="fr-FR" sz="2400" err="1">
                <a:solidFill>
                  <a:schemeClr val="tx1"/>
                </a:solidFill>
                <a:latin typeface="Source Sans Pro" panose="020B0503030403020204" pitchFamily="34" charset="0"/>
                <a:ea typeface="Arial"/>
                <a:cs typeface="Arial"/>
              </a:rPr>
              <a:t>you</a:t>
            </a:r>
            <a:r>
              <a:rPr lang="fr-FR" sz="2400">
                <a:solidFill>
                  <a:schemeClr val="tx1"/>
                </a:solidFill>
                <a:latin typeface="Source Sans Pro" panose="020B0503030403020204" pitchFamily="34" charset="0"/>
                <a:ea typeface="Arial"/>
                <a:cs typeface="Arial"/>
              </a:rPr>
              <a:t> </a:t>
            </a:r>
            <a:r>
              <a:rPr lang="fr-FR" sz="2400" err="1">
                <a:solidFill>
                  <a:schemeClr val="tx1"/>
                </a:solidFill>
                <a:latin typeface="Source Sans Pro" panose="020B0503030403020204" pitchFamily="34" charset="0"/>
                <a:ea typeface="Arial"/>
                <a:cs typeface="Arial"/>
              </a:rPr>
              <a:t>should</a:t>
            </a:r>
            <a:r>
              <a:rPr lang="fr-FR" sz="2400">
                <a:solidFill>
                  <a:schemeClr val="tx1"/>
                </a:solidFill>
                <a:latin typeface="Source Sans Pro" panose="020B0503030403020204" pitchFamily="34" charset="0"/>
                <a:ea typeface="Arial"/>
                <a:cs typeface="Arial"/>
              </a:rPr>
              <a:t> </a:t>
            </a:r>
            <a:r>
              <a:rPr lang="fr-FR" sz="2400" err="1">
                <a:solidFill>
                  <a:schemeClr val="tx1"/>
                </a:solidFill>
                <a:latin typeface="Source Sans Pro" panose="020B0503030403020204" pitchFamily="34" charset="0"/>
                <a:ea typeface="Arial"/>
                <a:cs typeface="Arial"/>
              </a:rPr>
              <a:t>be</a:t>
            </a:r>
            <a:r>
              <a:rPr lang="fr-FR" sz="2400">
                <a:solidFill>
                  <a:schemeClr val="tx1"/>
                </a:solidFill>
                <a:latin typeface="Source Sans Pro" panose="020B0503030403020204" pitchFamily="34" charset="0"/>
                <a:ea typeface="Arial"/>
                <a:cs typeface="Arial"/>
              </a:rPr>
              <a:t> able to:</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chemeClr val="tx1"/>
                </a:solidFill>
                <a:latin typeface="Source Sans Pro" panose="020B0503030403020204" pitchFamily="34" charset="0"/>
                <a:ea typeface="Arial"/>
                <a:cs typeface="Arial"/>
              </a:rPr>
              <a:t>Define Occupational Health and Safety (OHS) </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chemeClr val="tx1"/>
                </a:solidFill>
                <a:latin typeface="Source Sans Pro" panose="020B0503030403020204" pitchFamily="34" charset="0"/>
                <a:ea typeface="Arial"/>
                <a:cs typeface="Arial"/>
              </a:rPr>
              <a:t>Describe the role of RRT managers with regards to OHS</a:t>
            </a:r>
          </a:p>
          <a:p>
            <a:pPr marL="307975" lvl="1"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chemeClr val="tx1"/>
                </a:solidFill>
                <a:latin typeface="Source Sans Pro" panose="020B0503030403020204" pitchFamily="34" charset="0"/>
                <a:ea typeface="Arial"/>
                <a:cs typeface="Arial"/>
              </a:rPr>
              <a:t>Explain how to perform OHS management, surveillance and monitoring</a:t>
            </a:r>
          </a:p>
          <a:p>
            <a:pPr marL="307975" lvl="1"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r>
              <a:rPr lang="en-US" sz="2400">
                <a:solidFill>
                  <a:schemeClr val="tx1"/>
                </a:solidFill>
                <a:latin typeface="Source Sans Pro" panose="020B0503030403020204" pitchFamily="34" charset="0"/>
                <a:ea typeface="Arial"/>
                <a:cs typeface="Arial"/>
              </a:rPr>
              <a:t>Recall rights and responsibilities for OHS in emergency response settings</a:t>
            </a:r>
          </a:p>
          <a:p>
            <a:pPr marL="307975" indent="-307975">
              <a:spcBef>
                <a:spcPts val="500"/>
              </a:spcBef>
              <a:buClr>
                <a:srgbClr val="65A000"/>
              </a:buClr>
              <a:buSzPct val="100000"/>
              <a:buFont typeface="Arial"/>
              <a:buChar char="•"/>
              <a:defRPr sz="2400">
                <a:solidFill>
                  <a:srgbClr val="10253F"/>
                </a:solidFill>
                <a:latin typeface="Source Sans Pro Regular"/>
                <a:ea typeface="Source Sans Pro Regular"/>
                <a:cs typeface="Source Sans Pro Regular"/>
                <a:sym typeface="Source Sans Pro Regular"/>
              </a:defRPr>
            </a:pPr>
            <a:endParaRPr lang="en-US" sz="2400">
              <a:solidFill>
                <a:schemeClr val="tx1"/>
              </a:solidFill>
              <a:latin typeface="Source Sans Pro" panose="020B0503030403020204" pitchFamily="34" charset="0"/>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lang="en-US" sz="2400">
              <a:solidFill>
                <a:schemeClr val="tx1"/>
              </a:solidFill>
              <a:latin typeface="Source Sans Pro" panose="020B0503030403020204" pitchFamily="34" charset="0"/>
              <a:ea typeface="Arial"/>
              <a:cs typeface="Arial"/>
            </a:endParaRPr>
          </a:p>
          <a:p>
            <a:pPr>
              <a:spcBef>
                <a:spcPts val="500"/>
              </a:spcBef>
              <a:buClr>
                <a:srgbClr val="65A000"/>
              </a:buClr>
              <a:buSzPct val="100000"/>
              <a:defRPr sz="2400">
                <a:solidFill>
                  <a:srgbClr val="10253F"/>
                </a:solidFill>
                <a:latin typeface="Source Sans Pro Regular"/>
                <a:ea typeface="Source Sans Pro Regular"/>
                <a:cs typeface="Source Sans Pro Regular"/>
                <a:sym typeface="Source Sans Pro Regular"/>
              </a:defRPr>
            </a:pPr>
            <a:endParaRPr lang="en-US" sz="2400">
              <a:solidFill>
                <a:schemeClr val="tx1"/>
              </a:solidFill>
              <a:latin typeface="Source Sans Pro" panose="020B0503030403020204" pitchFamily="34" charset="0"/>
              <a:ea typeface="Arial"/>
              <a:cs typeface="Arial"/>
            </a:endParaRPr>
          </a:p>
        </p:txBody>
      </p:sp>
    </p:spTree>
    <p:extLst>
      <p:ext uri="{BB962C8B-B14F-4D97-AF65-F5344CB8AC3E}">
        <p14:creationId xmlns:p14="http://schemas.microsoft.com/office/powerpoint/2010/main" val="20333897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ogle Shape;308;p8"/>
          <p:cNvSpPr txBox="1">
            <a:spLocks noGrp="1"/>
          </p:cNvSpPr>
          <p:nvPr>
            <p:ph type="body" sz="quarter" idx="1"/>
          </p:nvPr>
        </p:nvSpPr>
        <p:spPr>
          <a:xfrm>
            <a:off x="1988743" y="2030821"/>
            <a:ext cx="8167628" cy="1870076"/>
          </a:xfrm>
          <a:prstGeom prst="rect">
            <a:avLst/>
          </a:prstGeom>
        </p:spPr>
        <p:txBody>
          <a:bodyPr lIns="0" tIns="0" rIns="0" bIns="0"/>
          <a:lstStyle>
            <a:lvl1pPr>
              <a:spcBef>
                <a:spcPts val="0"/>
              </a:spcBef>
              <a:defRPr sz="3200"/>
            </a:lvl1pPr>
          </a:lstStyle>
          <a:p>
            <a:r>
              <a:rPr lang="en-US" b="1" dirty="0"/>
              <a:t>7.1.1 Overview of Occupational Health and Safety hazards in emergencies</a:t>
            </a:r>
          </a:p>
          <a:p>
            <a:endParaRPr lang="fr-FR" b="1"/>
          </a:p>
          <a:p>
            <a:endParaRPr lang="en-US" b="1"/>
          </a:p>
        </p:txBody>
      </p:sp>
      <p:sp>
        <p:nvSpPr>
          <p:cNvPr id="624" name="Slide Number Placeholder 3"/>
          <p:cNvSpPr txBox="1"/>
          <p:nvPr/>
        </p:nvSpPr>
        <p:spPr>
          <a:xfrm>
            <a:off x="9494519" y="6572964"/>
            <a:ext cx="2651761" cy="2462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spAutoFit/>
          </a:bodyPr>
          <a:lstStyle>
            <a:lvl1pPr algn="r">
              <a:defRPr sz="1200">
                <a:solidFill>
                  <a:srgbClr val="888888"/>
                </a:solidFill>
                <a:latin typeface="Source Sans Pro Regular"/>
                <a:ea typeface="Source Sans Pro Regular"/>
                <a:cs typeface="Source Sans Pro Regular"/>
                <a:sym typeface="Source Sans Pro Regular"/>
              </a:defRPr>
            </a:lvl1pPr>
          </a:lstStyle>
          <a:p>
            <a:r>
              <a:rPr lang="fr-FR" sz="1000"/>
              <a:t>8</a:t>
            </a:r>
            <a:endParaRPr sz="1000"/>
          </a:p>
        </p:txBody>
      </p:sp>
    </p:spTree>
    <p:extLst>
      <p:ext uri="{BB962C8B-B14F-4D97-AF65-F5344CB8AC3E}">
        <p14:creationId xmlns:p14="http://schemas.microsoft.com/office/powerpoint/2010/main" val="6575492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8E8075F-5565-43E3-BDCF-0B6976F44FE4}"/>
              </a:ext>
            </a:extLst>
          </p:cNvPr>
          <p:cNvSpPr txBox="1">
            <a:spLocks/>
          </p:cNvSpPr>
          <p:nvPr/>
        </p:nvSpPr>
        <p:spPr bwMode="auto">
          <a:xfrm>
            <a:off x="-78658" y="17934"/>
            <a:ext cx="11963400" cy="453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2880" b="1" kern="1200">
                <a:solidFill>
                  <a:srgbClr val="002060"/>
                </a:solidFill>
                <a:latin typeface="Arial" pitchFamily="34" charset="0"/>
                <a:ea typeface="+mj-ea"/>
                <a:cs typeface="Arial" pitchFamily="34" charset="0"/>
              </a:defRPr>
            </a:lvl1pPr>
            <a:lvl2pPr algn="ctr" rtl="0" eaLnBrk="1" fontAlgn="base" hangingPunct="1">
              <a:spcBef>
                <a:spcPct val="0"/>
              </a:spcBef>
              <a:spcAft>
                <a:spcPct val="0"/>
              </a:spcAft>
              <a:defRPr sz="3960">
                <a:solidFill>
                  <a:srgbClr val="632523"/>
                </a:solidFill>
                <a:latin typeface="Arial" charset="0"/>
                <a:cs typeface="Arial" charset="0"/>
              </a:defRPr>
            </a:lvl2pPr>
            <a:lvl3pPr algn="ctr" rtl="0" eaLnBrk="1" fontAlgn="base" hangingPunct="1">
              <a:spcBef>
                <a:spcPct val="0"/>
              </a:spcBef>
              <a:spcAft>
                <a:spcPct val="0"/>
              </a:spcAft>
              <a:defRPr sz="3960">
                <a:solidFill>
                  <a:srgbClr val="632523"/>
                </a:solidFill>
                <a:latin typeface="Arial" charset="0"/>
                <a:cs typeface="Arial" charset="0"/>
              </a:defRPr>
            </a:lvl3pPr>
            <a:lvl4pPr algn="ctr" rtl="0" eaLnBrk="1" fontAlgn="base" hangingPunct="1">
              <a:spcBef>
                <a:spcPct val="0"/>
              </a:spcBef>
              <a:spcAft>
                <a:spcPct val="0"/>
              </a:spcAft>
              <a:defRPr sz="3960">
                <a:solidFill>
                  <a:srgbClr val="632523"/>
                </a:solidFill>
                <a:latin typeface="Arial" charset="0"/>
                <a:cs typeface="Arial" charset="0"/>
              </a:defRPr>
            </a:lvl4pPr>
            <a:lvl5pPr algn="ctr" rtl="0" eaLnBrk="1" fontAlgn="base" hangingPunct="1">
              <a:spcBef>
                <a:spcPct val="0"/>
              </a:spcBef>
              <a:spcAft>
                <a:spcPct val="0"/>
              </a:spcAft>
              <a:defRPr sz="3960">
                <a:solidFill>
                  <a:srgbClr val="632523"/>
                </a:solidFill>
                <a:latin typeface="Arial" charset="0"/>
                <a:cs typeface="Arial" charset="0"/>
              </a:defRPr>
            </a:lvl5pPr>
            <a:lvl6pPr marL="411480" algn="ctr" rtl="0" eaLnBrk="1" fontAlgn="base" hangingPunct="1">
              <a:spcBef>
                <a:spcPct val="0"/>
              </a:spcBef>
              <a:spcAft>
                <a:spcPct val="0"/>
              </a:spcAft>
              <a:defRPr sz="3960">
                <a:solidFill>
                  <a:srgbClr val="632523"/>
                </a:solidFill>
                <a:latin typeface="Arial" charset="0"/>
                <a:cs typeface="Arial" charset="0"/>
              </a:defRPr>
            </a:lvl6pPr>
            <a:lvl7pPr marL="822960" algn="ctr" rtl="0" eaLnBrk="1" fontAlgn="base" hangingPunct="1">
              <a:spcBef>
                <a:spcPct val="0"/>
              </a:spcBef>
              <a:spcAft>
                <a:spcPct val="0"/>
              </a:spcAft>
              <a:defRPr sz="3960">
                <a:solidFill>
                  <a:srgbClr val="632523"/>
                </a:solidFill>
                <a:latin typeface="Arial" charset="0"/>
                <a:cs typeface="Arial" charset="0"/>
              </a:defRPr>
            </a:lvl7pPr>
            <a:lvl8pPr marL="1234440" algn="ctr" rtl="0" eaLnBrk="1" fontAlgn="base" hangingPunct="1">
              <a:spcBef>
                <a:spcPct val="0"/>
              </a:spcBef>
              <a:spcAft>
                <a:spcPct val="0"/>
              </a:spcAft>
              <a:defRPr sz="3960">
                <a:solidFill>
                  <a:srgbClr val="632523"/>
                </a:solidFill>
                <a:latin typeface="Arial" charset="0"/>
                <a:cs typeface="Arial" charset="0"/>
              </a:defRPr>
            </a:lvl8pPr>
            <a:lvl9pPr marL="1645920" algn="ctr" rtl="0" eaLnBrk="1" fontAlgn="base" hangingPunct="1">
              <a:spcBef>
                <a:spcPct val="0"/>
              </a:spcBef>
              <a:spcAft>
                <a:spcPct val="0"/>
              </a:spcAft>
              <a:defRPr sz="3960">
                <a:solidFill>
                  <a:srgbClr val="632523"/>
                </a:solidFill>
                <a:latin typeface="Arial" charset="0"/>
                <a:cs typeface="Arial" charset="0"/>
              </a:defRPr>
            </a:lvl9pPr>
          </a:lstStyle>
          <a:p>
            <a:pPr algn="l" fontAlgn="auto" hangingPunct="0">
              <a:spcBef>
                <a:spcPts val="0"/>
              </a:spcBef>
              <a:spcAft>
                <a:spcPts val="0"/>
              </a:spcAft>
            </a:pPr>
            <a:r>
              <a:rPr lang="en-US" sz="3000" dirty="0">
                <a:solidFill>
                  <a:schemeClr val="bg1"/>
                </a:solidFill>
                <a:latin typeface="Source Sans Pro"/>
                <a:cs typeface="Arial"/>
              </a:rPr>
              <a:t>7.1 .1 Overview of OHS </a:t>
            </a:r>
            <a:r>
              <a:rPr lang="en-IN" sz="3000" dirty="0">
                <a:solidFill>
                  <a:schemeClr val="bg1"/>
                </a:solidFill>
                <a:latin typeface="Source Sans Pro"/>
                <a:cs typeface="Arial"/>
              </a:rPr>
              <a:t>and Safety hazards in emergencies</a:t>
            </a:r>
            <a:endParaRPr lang="en-US" sz="3000" dirty="0">
              <a:solidFill>
                <a:schemeClr val="bg1"/>
              </a:solidFill>
              <a:latin typeface="Source Sans Pro"/>
              <a:cs typeface="Arial"/>
            </a:endParaRPr>
          </a:p>
        </p:txBody>
      </p:sp>
      <p:pic>
        <p:nvPicPr>
          <p:cNvPr id="5" name="Graphic 4" descr="Question Mark with solid fill">
            <a:extLst>
              <a:ext uri="{FF2B5EF4-FFF2-40B4-BE49-F238E27FC236}">
                <a16:creationId xmlns:a16="http://schemas.microsoft.com/office/drawing/2014/main" id="{B3F72F79-B9C7-4B01-82D8-1526D4553052}"/>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9558" y="1673548"/>
            <a:ext cx="3550231" cy="3550231"/>
          </a:xfrm>
          <a:prstGeom prst="rect">
            <a:avLst/>
          </a:prstGeom>
        </p:spPr>
      </p:pic>
      <p:sp>
        <p:nvSpPr>
          <p:cNvPr id="6" name="Titre 5"/>
          <p:cNvSpPr>
            <a:spLocks noGrp="1"/>
          </p:cNvSpPr>
          <p:nvPr>
            <p:ph type="title"/>
          </p:nvPr>
        </p:nvSpPr>
        <p:spPr>
          <a:xfrm>
            <a:off x="91234" y="749643"/>
            <a:ext cx="7479605" cy="646114"/>
          </a:xfrm>
        </p:spPr>
        <p:txBody>
          <a:bodyPr lIns="45719" tIns="45720" rIns="45719" bIns="45720" anchor="ctr">
            <a:noAutofit/>
          </a:bodyPr>
          <a:lstStyle/>
          <a:p>
            <a:r>
              <a:rPr lang="en-US" sz="2800" b="1">
                <a:solidFill>
                  <a:srgbClr val="A2010C"/>
                </a:solidFill>
              </a:rPr>
              <a:t>What is Occupational Health?</a:t>
            </a:r>
          </a:p>
        </p:txBody>
      </p:sp>
      <p:sp>
        <p:nvSpPr>
          <p:cNvPr id="3" name="Content Placeholder 2"/>
          <p:cNvSpPr>
            <a:spLocks noGrp="1"/>
          </p:cNvSpPr>
          <p:nvPr>
            <p:ph type="body" idx="1"/>
          </p:nvPr>
        </p:nvSpPr>
        <p:spPr>
          <a:xfrm>
            <a:off x="3541531" y="2375293"/>
            <a:ext cx="8058616" cy="2146739"/>
          </a:xfrm>
          <a:solidFill>
            <a:schemeClr val="bg1">
              <a:lumMod val="95000"/>
            </a:schemeClr>
          </a:solidFill>
        </p:spPr>
        <p:txBody>
          <a:bodyPr vert="horz" wrap="square" lIns="91440" tIns="45720" rIns="91440" bIns="45720" numCol="1" anchor="t" anchorCtr="0" compatLnSpc="1">
            <a:prstTxWarp prst="textNoShape">
              <a:avLst/>
            </a:prstTxWarp>
            <a:normAutofit/>
          </a:bodyPr>
          <a:lstStyle/>
          <a:p>
            <a:pPr marL="0" lvl="0" indent="0">
              <a:lnSpc>
                <a:spcPct val="150000"/>
              </a:lnSpc>
              <a:buFont typeface="Arial" charset="0"/>
              <a:buNone/>
            </a:pPr>
            <a:r>
              <a:rPr lang="en-US" b="0" i="0">
                <a:solidFill>
                  <a:schemeClr val="tx1"/>
                </a:solidFill>
                <a:effectLst/>
              </a:rPr>
              <a:t>Occupational health is an area of work in public health to promote and maintain highest degree of </a:t>
            </a:r>
            <a:r>
              <a:rPr lang="en-US" b="0" i="0">
                <a:solidFill>
                  <a:srgbClr val="A2010C"/>
                </a:solidFill>
                <a:effectLst/>
              </a:rPr>
              <a:t>physical, mental and social well-being</a:t>
            </a:r>
            <a:r>
              <a:rPr lang="en-US" b="0" i="0">
                <a:solidFill>
                  <a:schemeClr val="tx1"/>
                </a:solidFill>
                <a:effectLst/>
              </a:rPr>
              <a:t> of workers in all occupations.</a:t>
            </a:r>
            <a:endParaRPr lang="en-US">
              <a:solidFill>
                <a:schemeClr val="tx1"/>
              </a:solidFill>
            </a:endParaRPr>
          </a:p>
        </p:txBody>
      </p:sp>
      <p:sp>
        <p:nvSpPr>
          <p:cNvPr id="7" name="Slide Number Placeholder 5"/>
          <p:cNvSpPr txBox="1">
            <a:spLocks/>
          </p:cNvSpPr>
          <p:nvPr/>
        </p:nvSpPr>
        <p:spPr>
          <a:xfrm>
            <a:off x="11866179" y="6527531"/>
            <a:ext cx="233849" cy="330469"/>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fr-FR" sz="1000">
                <a:solidFill>
                  <a:schemeClr val="tx1">
                    <a:lumMod val="50000"/>
                    <a:lumOff val="50000"/>
                  </a:schemeClr>
                </a:solidFill>
              </a:rPr>
              <a:t>9</a:t>
            </a:r>
          </a:p>
        </p:txBody>
      </p:sp>
    </p:spTree>
    <p:extLst>
      <p:ext uri="{BB962C8B-B14F-4D97-AF65-F5344CB8AC3E}">
        <p14:creationId xmlns:p14="http://schemas.microsoft.com/office/powerpoint/2010/main" val="42743465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GRESSARD, Jean-Paul</DisplayName>
        <AccountId>126</AccountId>
        <AccountType/>
      </UserInfo>
      <UserInfo>
        <DisplayName>SPAETH, Allyson Mary</DisplayName>
        <AccountId>185</AccountId>
        <AccountType/>
      </UserInfo>
      <UserInfo>
        <DisplayName>BARNADAS, Céline</DisplayName>
        <AccountId>186</AccountId>
        <AccountType/>
      </UserInfo>
      <UserInfo>
        <DisplayName>WILLET, Victoria</DisplayName>
        <AccountId>187</AccountId>
        <AccountType/>
      </UserInfo>
      <UserInfo>
        <DisplayName>FUCHS, Florence Janine</DisplayName>
        <AccountId>188</AccountId>
        <AccountType/>
      </UserInfo>
      <UserInfo>
        <DisplayName>WANG, Ninglan</DisplayName>
        <AccountId>189</AccountId>
        <AccountType/>
      </UserInfo>
      <UserInfo>
        <DisplayName>GASQUET, Philippe Eric</DisplayName>
        <AccountId>15</AccountId>
        <AccountType/>
      </UserInfo>
      <UserInfo>
        <DisplayName>GOMEZ, Paula</DisplayName>
        <AccountId>12</AccountId>
        <AccountType/>
      </UserInfo>
      <UserInfo>
        <DisplayName>GOMEZ, Faustina</DisplayName>
        <AccountId>190</AccountId>
        <AccountType/>
      </UserInfo>
      <UserInfo>
        <DisplayName>BONKOUNGOU, Boukare</DisplayName>
        <AccountId>27</AccountId>
        <AccountType/>
      </UserInfo>
      <UserInfo>
        <DisplayName>OMONY, Otto Emmanuel</DisplayName>
        <AccountId>156</AccountId>
        <AccountType/>
      </UserInfo>
      <UserInfo>
        <DisplayName>LADU, Alice</DisplayName>
        <AccountId>36</AccountId>
        <AccountType/>
      </UserInfo>
      <UserInfo>
        <DisplayName>SAMUEL, Reuben</DisplayName>
        <AccountId>38</AccountId>
        <AccountType/>
      </UserInfo>
      <UserInfo>
        <DisplayName>BROWN, Richard</DisplayName>
        <AccountId>39</AccountId>
        <AccountType/>
      </UserInfo>
      <UserInfo>
        <DisplayName>KANOUTE, Youssouf Baptiste</DisplayName>
        <AccountId>43</AccountId>
        <AccountType/>
      </UserInfo>
      <UserInfo>
        <DisplayName>RELAN, Pryanka</DisplayName>
        <AccountId>40</AccountId>
        <AccountType/>
      </UserInfo>
      <UserInfo>
        <DisplayName>SALIO, Flavio</DisplayName>
        <AccountId>54</AccountId>
        <AccountType/>
      </UserInfo>
      <UserInfo>
        <DisplayName>CHRISTENSEN, Renee</DisplayName>
        <AccountId>89</AccountId>
        <AccountType/>
      </UserInfo>
      <UserInfo>
        <DisplayName>FROST, Melinda</DisplayName>
        <AccountId>140</AccountId>
        <AccountType/>
      </UserInfo>
      <UserInfo>
        <DisplayName>ELNOSSERY, Sherein</DisplayName>
        <AccountId>42</AccountId>
        <AccountType/>
      </UserInfo>
      <UserInfo>
        <DisplayName>MOHAMMED, Shaza</DisplayName>
        <AccountId>171</AccountId>
        <AccountType/>
      </UserInfo>
      <UserInfo>
        <DisplayName>BULIVA, Evans</DisplayName>
        <AccountId>41</AccountId>
        <AccountType/>
      </UserInfo>
      <UserInfo>
        <DisplayName>EZZINE, Hind</DisplayName>
        <AccountId>20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883999-D82E-49BE-B746-FE60ECF1A19A}">
  <ds:schemaRefs>
    <ds:schemaRef ds:uri="http://schemas.microsoft.com/sharepoint/v3/contenttype/forms"/>
  </ds:schemaRefs>
</ds:datastoreItem>
</file>

<file path=customXml/itemProps2.xml><?xml version="1.0" encoding="utf-8"?>
<ds:datastoreItem xmlns:ds="http://schemas.openxmlformats.org/officeDocument/2006/customXml" ds:itemID="{41D9EBC7-7433-46F7-9F73-650E9882B9A8}">
  <ds:schemaRefs>
    <ds:schemaRef ds:uri="e2a64997-203d-4655-a595-383c2eb1e865"/>
    <ds:schemaRef ds:uri="http://purl.org/dc/elements/1.1/"/>
    <ds:schemaRef ds:uri="http://schemas.microsoft.com/office/2006/metadata/properties"/>
    <ds:schemaRef ds:uri="http://schemas.microsoft.com/office/2006/documentManagement/types"/>
    <ds:schemaRef ds:uri="http://purl.org/dc/terms/"/>
    <ds:schemaRef ds:uri="http://purl.org/dc/dcmitype/"/>
    <ds:schemaRef ds:uri="http://schemas.openxmlformats.org/package/2006/metadata/core-properties"/>
    <ds:schemaRef ds:uri="http://schemas.microsoft.com/office/infopath/2007/PartnerControls"/>
    <ds:schemaRef ds:uri="450f158c-397a-4a9d-b005-a44c92e0fccb"/>
    <ds:schemaRef ds:uri="http://www.w3.org/XML/1998/namespace"/>
  </ds:schemaRefs>
</ds:datastoreItem>
</file>

<file path=customXml/itemProps3.xml><?xml version="1.0" encoding="utf-8"?>
<ds:datastoreItem xmlns:ds="http://schemas.openxmlformats.org/officeDocument/2006/customXml" ds:itemID="{3FCFC41B-9962-4C0A-9D38-71321CF3184B}">
  <ds:schemaRefs>
    <ds:schemaRef ds:uri="450f158c-397a-4a9d-b005-a44c92e0fccb"/>
    <ds:schemaRef ds:uri="e2a64997-203d-4655-a595-383c2eb1e8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6592</Words>
  <Application>Microsoft Office PowerPoint</Application>
  <PresentationFormat>Widescreen</PresentationFormat>
  <Paragraphs>674</Paragraphs>
  <Slides>66</Slides>
  <Notes>44</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RRT_Theme_v4</vt:lpstr>
      <vt:lpstr>Rapid Response Teams  Managers Workshop </vt:lpstr>
      <vt:lpstr>PowerPoint Presentation</vt:lpstr>
      <vt:lpstr>PowerPoint Presentation</vt:lpstr>
      <vt:lpstr>PowerPoint Presentation</vt:lpstr>
      <vt:lpstr>PowerPoint Presentation</vt:lpstr>
      <vt:lpstr>7.1 Responder wellbeing</vt:lpstr>
      <vt:lpstr>PowerPoint Presentation</vt:lpstr>
      <vt:lpstr>PowerPoint Presentation</vt:lpstr>
      <vt:lpstr>What is Occupational Health?</vt:lpstr>
      <vt:lpstr>OHS in emergencies: purpose and rationale?</vt:lpstr>
      <vt:lpstr>Who is at risk ?</vt:lpstr>
      <vt:lpstr>PowerPoint Presentation</vt:lpstr>
      <vt:lpstr>PowerPoint Presentation</vt:lpstr>
      <vt:lpstr>PowerPoint Presentation</vt:lpstr>
      <vt:lpstr>PowerPoint Presentation</vt:lpstr>
      <vt:lpstr>PowerPoint Presentation</vt:lpstr>
      <vt:lpstr> Pre-deployment stage activities </vt:lpstr>
      <vt:lpstr>Preventive immunizations</vt:lpstr>
      <vt:lpstr>Briefing on arrival</vt:lpstr>
      <vt:lpstr>Deployment stage activities</vt:lpstr>
      <vt:lpstr>PowerPoint Presentation</vt:lpstr>
      <vt:lpstr>PowerPoint Presentation</vt:lpstr>
      <vt:lpstr>PowerPoint Presentation</vt:lpstr>
      <vt:lpstr>PowerPoint Presentation</vt:lpstr>
      <vt:lpstr>7.2 Ethics and code of conduct</vt:lpstr>
      <vt:lpstr>PowerPoint Presentation</vt:lpstr>
      <vt:lpstr>What are "Ethics"?</vt:lpstr>
      <vt:lpstr>Responder conduct and behavior</vt:lpstr>
      <vt:lpstr>What are frontline response workers’ rights?  </vt:lpstr>
      <vt:lpstr>What are frontline response workers’ rights?  </vt:lpstr>
      <vt:lpstr>What are frontline response workers’ rights?</vt:lpstr>
      <vt:lpstr>What are frontline response workers’ obligations?</vt:lpstr>
      <vt:lpstr>Practical mechanisms to address ethical issues in emergency and disaster risk management</vt:lpstr>
      <vt:lpstr>PowerPoint Presentation</vt:lpstr>
      <vt:lpstr>PowerPoint Presentation</vt:lpstr>
      <vt:lpstr>PowerPoint Presentation</vt:lpstr>
      <vt:lpstr>PowerPoint Presentation</vt:lpstr>
      <vt:lpstr>PowerPoint Presentation</vt:lpstr>
      <vt:lpstr>PowerPoint Presentation</vt:lpstr>
      <vt:lpstr>Welcome to Makati! </vt:lpstr>
      <vt:lpstr>PowerPoint Presentation</vt:lpstr>
      <vt:lpstr>Mini Scenario 1 - Debriefing</vt:lpstr>
      <vt:lpstr>Mini Scenario 2</vt:lpstr>
      <vt:lpstr>Mini Scenario 2 - Debriefing</vt:lpstr>
      <vt:lpstr>Mini Scenario 3</vt:lpstr>
      <vt:lpstr>Mini Scenario 3 - Debriefing</vt:lpstr>
      <vt:lpstr>7.4 Introduction to Prevention and Response to Sexual Exploitation, Abuse and Sexual Harassment (PRSEAH)</vt:lpstr>
      <vt:lpstr>PowerPoint Presentation</vt:lpstr>
      <vt:lpstr>PRSEAH: definitions</vt:lpstr>
      <vt:lpstr>PowerPoint Presentation</vt:lpstr>
      <vt:lpstr>Example : WHO’s policy on preventing and addressing sexual misconduct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Instructions for group work (1)</vt:lpstr>
      <vt:lpstr>Instructions for group work (2)</vt:lpstr>
      <vt:lpstr>Key messages</vt:lpstr>
      <vt:lpstr>This module was adapted from the RRT management workshop organized by CDC US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Szilvia Horváth</dc:creator>
  <cp:lastModifiedBy>GOMEZ, Paula</cp:lastModifiedBy>
  <cp:revision>248</cp:revision>
  <dcterms:modified xsi:type="dcterms:W3CDTF">2024-11-08T16:29:01Z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8609500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MSIP_Label_7b94a7b8-f06c-4dfe-bdcc-9b548fd58c31_Enabled">
    <vt:lpwstr>true</vt:lpwstr>
  </property>
  <property fmtid="{D5CDD505-2E9C-101B-9397-08002B2CF9AE}" pid="12" name="MSIP_Label_7b94a7b8-f06c-4dfe-bdcc-9b548fd58c31_SetDate">
    <vt:lpwstr>2024-07-31T12:26:42Z</vt:lpwstr>
  </property>
  <property fmtid="{D5CDD505-2E9C-101B-9397-08002B2CF9AE}" pid="13" name="MSIP_Label_7b94a7b8-f06c-4dfe-bdcc-9b548fd58c31_Method">
    <vt:lpwstr>Privileged</vt:lpwstr>
  </property>
  <property fmtid="{D5CDD505-2E9C-101B-9397-08002B2CF9AE}" pid="14" name="MSIP_Label_7b94a7b8-f06c-4dfe-bdcc-9b548fd58c31_Name">
    <vt:lpwstr>7b94a7b8-f06c-4dfe-bdcc-9b548fd58c31</vt:lpwstr>
  </property>
  <property fmtid="{D5CDD505-2E9C-101B-9397-08002B2CF9AE}" pid="15" name="MSIP_Label_7b94a7b8-f06c-4dfe-bdcc-9b548fd58c31_SiteId">
    <vt:lpwstr>9ce70869-60db-44fd-abe8-d2767077fc8f</vt:lpwstr>
  </property>
  <property fmtid="{D5CDD505-2E9C-101B-9397-08002B2CF9AE}" pid="16" name="MSIP_Label_7b94a7b8-f06c-4dfe-bdcc-9b548fd58c31_ActionId">
    <vt:lpwstr>c17a7b85-f048-4ff0-bc14-58e4eab52c37</vt:lpwstr>
  </property>
  <property fmtid="{D5CDD505-2E9C-101B-9397-08002B2CF9AE}" pid="17" name="MSIP_Label_7b94a7b8-f06c-4dfe-bdcc-9b548fd58c31_ContentBits">
    <vt:lpwstr>0</vt:lpwstr>
  </property>
</Properties>
</file>